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08" r:id="rId1"/>
  </p:sldMasterIdLst>
  <p:notesMasterIdLst>
    <p:notesMasterId r:id="rId16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2952750" cy="4068763"/>
  <p:notesSz cx="6858000" cy="9144000"/>
  <p:defaultTextStyle>
    <a:defPPr>
      <a:defRPr lang="en-US"/>
    </a:defPPr>
    <a:lvl1pPr marL="0" algn="l" defTabSz="359138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1pPr>
    <a:lvl2pPr marL="359138" algn="l" defTabSz="359138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2pPr>
    <a:lvl3pPr marL="718275" algn="l" defTabSz="359138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3pPr>
    <a:lvl4pPr marL="1077413" algn="l" defTabSz="359138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4pPr>
    <a:lvl5pPr marL="1436550" algn="l" defTabSz="359138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5pPr>
    <a:lvl6pPr marL="1795688" algn="l" defTabSz="359138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2154824" algn="l" defTabSz="359138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2513963" algn="l" defTabSz="359138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2873100" algn="l" defTabSz="359138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12210"/>
    <a:srgbClr val="40221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528" autoAdjust="0"/>
    <p:restoredTop sz="94660" autoAdjust="0"/>
  </p:normalViewPr>
  <p:slideViewPr>
    <p:cSldViewPr snapToGrid="0">
      <p:cViewPr>
        <p:scale>
          <a:sx n="100" d="100"/>
          <a:sy n="100" d="100"/>
        </p:scale>
        <p:origin x="-4296" y="-1356"/>
      </p:cViewPr>
      <p:guideLst>
        <p:guide orient="horz" pos="1282"/>
        <p:guide pos="931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68" d="100"/>
          <a:sy n="68" d="100"/>
        </p:scale>
        <p:origin x="-2826" y="-108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57E5D42-E44C-470F-AB6B-BC1AEB474CBB}" type="datetimeFigureOut">
              <a:rPr kumimoji="1" lang="ja-JP" altLang="en-US" smtClean="0"/>
              <a:pPr/>
              <a:t>2016/12/21</a:t>
            </a:fld>
            <a:endParaRPr kumimoji="1"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2185988" y="685800"/>
            <a:ext cx="24860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D9FCC54-6AF1-4694-A54E-AF32F47701FF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382814" rtl="0" eaLnBrk="1" latinLnBrk="0" hangingPunct="1">
      <a:defRPr kumimoji="1" sz="500" kern="1200">
        <a:solidFill>
          <a:schemeClr val="tx1"/>
        </a:solidFill>
        <a:latin typeface="+mn-lt"/>
        <a:ea typeface="+mn-ea"/>
        <a:cs typeface="+mn-cs"/>
      </a:defRPr>
    </a:lvl1pPr>
    <a:lvl2pPr marL="191406" algn="l" defTabSz="382814" rtl="0" eaLnBrk="1" latinLnBrk="0" hangingPunct="1">
      <a:defRPr kumimoji="1" sz="500" kern="1200">
        <a:solidFill>
          <a:schemeClr val="tx1"/>
        </a:solidFill>
        <a:latin typeface="+mn-lt"/>
        <a:ea typeface="+mn-ea"/>
        <a:cs typeface="+mn-cs"/>
      </a:defRPr>
    </a:lvl2pPr>
    <a:lvl3pPr marL="382814" algn="l" defTabSz="382814" rtl="0" eaLnBrk="1" latinLnBrk="0" hangingPunct="1">
      <a:defRPr kumimoji="1" sz="500" kern="1200">
        <a:solidFill>
          <a:schemeClr val="tx1"/>
        </a:solidFill>
        <a:latin typeface="+mn-lt"/>
        <a:ea typeface="+mn-ea"/>
        <a:cs typeface="+mn-cs"/>
      </a:defRPr>
    </a:lvl3pPr>
    <a:lvl4pPr marL="574222" algn="l" defTabSz="382814" rtl="0" eaLnBrk="1" latinLnBrk="0" hangingPunct="1">
      <a:defRPr kumimoji="1" sz="500" kern="1200">
        <a:solidFill>
          <a:schemeClr val="tx1"/>
        </a:solidFill>
        <a:latin typeface="+mn-lt"/>
        <a:ea typeface="+mn-ea"/>
        <a:cs typeface="+mn-cs"/>
      </a:defRPr>
    </a:lvl4pPr>
    <a:lvl5pPr marL="765629" algn="l" defTabSz="382814" rtl="0" eaLnBrk="1" latinLnBrk="0" hangingPunct="1">
      <a:defRPr kumimoji="1" sz="500" kern="1200">
        <a:solidFill>
          <a:schemeClr val="tx1"/>
        </a:solidFill>
        <a:latin typeface="+mn-lt"/>
        <a:ea typeface="+mn-ea"/>
        <a:cs typeface="+mn-cs"/>
      </a:defRPr>
    </a:lvl5pPr>
    <a:lvl6pPr marL="957035" algn="l" defTabSz="382814" rtl="0" eaLnBrk="1" latinLnBrk="0" hangingPunct="1">
      <a:defRPr kumimoji="1" sz="500" kern="1200">
        <a:solidFill>
          <a:schemeClr val="tx1"/>
        </a:solidFill>
        <a:latin typeface="+mn-lt"/>
        <a:ea typeface="+mn-ea"/>
        <a:cs typeface="+mn-cs"/>
      </a:defRPr>
    </a:lvl6pPr>
    <a:lvl7pPr marL="1148444" algn="l" defTabSz="382814" rtl="0" eaLnBrk="1" latinLnBrk="0" hangingPunct="1">
      <a:defRPr kumimoji="1" sz="500" kern="1200">
        <a:solidFill>
          <a:schemeClr val="tx1"/>
        </a:solidFill>
        <a:latin typeface="+mn-lt"/>
        <a:ea typeface="+mn-ea"/>
        <a:cs typeface="+mn-cs"/>
      </a:defRPr>
    </a:lvl7pPr>
    <a:lvl8pPr marL="1339852" algn="l" defTabSz="382814" rtl="0" eaLnBrk="1" latinLnBrk="0" hangingPunct="1">
      <a:defRPr kumimoji="1" sz="500" kern="1200">
        <a:solidFill>
          <a:schemeClr val="tx1"/>
        </a:solidFill>
        <a:latin typeface="+mn-lt"/>
        <a:ea typeface="+mn-ea"/>
        <a:cs typeface="+mn-cs"/>
      </a:defRPr>
    </a:lvl8pPr>
    <a:lvl9pPr marL="1531258" algn="l" defTabSz="382814" rtl="0" eaLnBrk="1" latinLnBrk="0" hangingPunct="1">
      <a:defRPr kumimoji="1" sz="5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>
          <a:xfrm>
            <a:off x="2185988" y="685800"/>
            <a:ext cx="2486025" cy="3429000"/>
          </a:xfrm>
        </p:spPr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1</a:t>
            </a:fld>
            <a:endParaRPr kumimoji="1" lang="ja-JP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角丸四角形 13"/>
          <p:cNvSpPr/>
          <p:nvPr userDrawn="1"/>
        </p:nvSpPr>
        <p:spPr>
          <a:xfrm>
            <a:off x="450631" y="441468"/>
            <a:ext cx="2088000" cy="3204000"/>
          </a:xfrm>
          <a:prstGeom prst="roundRect">
            <a:avLst>
              <a:gd name="adj" fmla="val 6238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1949" tIns="15975" rIns="31949" bIns="15975"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5" name="Rectangle 55"/>
          <p:cNvSpPr>
            <a:spLocks noChangeArrowheads="1"/>
          </p:cNvSpPr>
          <p:nvPr userDrawn="1"/>
        </p:nvSpPr>
        <p:spPr bwMode="auto">
          <a:xfrm>
            <a:off x="-12434" y="-777777"/>
            <a:ext cx="6552000" cy="485717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miter lim="800000"/>
            <a:headEnd/>
            <a:tailEnd/>
          </a:ln>
        </p:spPr>
        <p:txBody>
          <a:bodyPr wrap="none" lIns="91431" tIns="45715" rIns="91431" bIns="45715" anchor="ctr"/>
          <a:lstStyle>
            <a:lvl1pPr eaLnBrk="0" hangingPunct="0"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defRPr/>
            </a:pPr>
            <a:endParaRPr lang="ja-JP" altLang="en-US" dirty="0" smtClean="0"/>
          </a:p>
        </p:txBody>
      </p:sp>
      <p:sp>
        <p:nvSpPr>
          <p:cNvPr id="18" name="テキスト ボックス 17"/>
          <p:cNvSpPr txBox="1"/>
          <p:nvPr userDrawn="1"/>
        </p:nvSpPr>
        <p:spPr>
          <a:xfrm>
            <a:off x="6338761" y="-818706"/>
            <a:ext cx="949874" cy="490873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vert="eaVert" wrap="square" lIns="89344" tIns="44672" rIns="89344" bIns="44672" rtlCol="0">
            <a:spAutoFit/>
          </a:bodyPr>
          <a:lstStyle/>
          <a:p>
            <a:pPr algn="ctr"/>
            <a:r>
              <a:rPr lang="en-US" altLang="ja-JP" sz="1000" kern="1200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(※)</a:t>
            </a:r>
            <a:r>
              <a:rPr lang="ja-JP" altLang="ja-JP" sz="1000" kern="1200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画像を追加した</a:t>
            </a:r>
            <a:r>
              <a:rPr lang="ja-JP" altLang="en-US" sz="1000" kern="1200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後、デザインテンプレにカーソルをあてた状態で</a:t>
            </a:r>
            <a:endParaRPr lang="en-US" altLang="ja-JP" sz="1000" kern="1200" dirty="0" smtClean="0">
              <a:solidFill>
                <a:schemeClr val="tx1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algn="ctr"/>
            <a:r>
              <a:rPr lang="ja-JP" altLang="en-US" sz="1000" kern="1200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「書式」タブ▼「配置」タブの「配置」▼「左右中央揃え</a:t>
            </a:r>
            <a:r>
              <a:rPr lang="en-US" altLang="ja-JP" sz="1000" kern="1200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(C)</a:t>
            </a:r>
            <a:r>
              <a:rPr lang="ja-JP" altLang="en-US" sz="1000" kern="1200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」と、</a:t>
            </a:r>
            <a:endParaRPr lang="en-US" altLang="ja-JP" sz="1000" kern="1200" dirty="0" smtClean="0">
              <a:solidFill>
                <a:schemeClr val="tx1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algn="ctr"/>
            <a:r>
              <a:rPr lang="ja-JP" altLang="en-US" sz="1000" kern="1200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「上下中央揃え</a:t>
            </a:r>
            <a:r>
              <a:rPr lang="en-US" altLang="ja-JP" sz="1000" kern="1200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(M)</a:t>
            </a:r>
            <a:r>
              <a:rPr lang="ja-JP" altLang="en-US" sz="1000" kern="1200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」を選択し、</a:t>
            </a:r>
            <a:r>
              <a:rPr lang="ja-JP" altLang="ja-JP" sz="1000" kern="1200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画像の</a:t>
            </a:r>
            <a:r>
              <a:rPr lang="ja-JP" altLang="en-US" sz="1000" kern="1200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中央にテンプレを</a:t>
            </a:r>
            <a:r>
              <a:rPr lang="ja-JP" altLang="ja-JP" sz="1000" kern="1200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重ねてください</a:t>
            </a:r>
            <a:r>
              <a:rPr lang="ja-JP" altLang="en-US" sz="1000" kern="1200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。</a:t>
            </a:r>
            <a:endParaRPr lang="ja-JP" altLang="ja-JP" sz="1000" kern="1200" dirty="0" smtClean="0">
              <a:solidFill>
                <a:schemeClr val="tx1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marL="0" marR="0" indent="0" algn="ctr" defTabSz="29281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1000" kern="1200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◀</a:t>
            </a:r>
            <a:r>
              <a:rPr lang="ja-JP" altLang="ja-JP" sz="1000" kern="1200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デザイン</a:t>
            </a:r>
            <a:r>
              <a:rPr lang="ja-JP" altLang="en-US" sz="1000" kern="1200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テンプレ</a:t>
            </a:r>
            <a:endParaRPr lang="ja-JP" altLang="ja-JP" sz="1000" kern="1200" dirty="0" smtClean="0">
              <a:solidFill>
                <a:schemeClr val="tx1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algn="ctr"/>
            <a:endParaRPr lang="ja-JP" altLang="ja-JP" sz="1000" kern="1200" dirty="0" smtClean="0">
              <a:solidFill>
                <a:schemeClr val="tx1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19" name="Text Box 2"/>
          <p:cNvSpPr txBox="1">
            <a:spLocks noChangeArrowheads="1"/>
          </p:cNvSpPr>
          <p:nvPr userDrawn="1"/>
        </p:nvSpPr>
        <p:spPr bwMode="auto">
          <a:xfrm>
            <a:off x="-1" y="-2029151"/>
            <a:ext cx="7293935" cy="1257114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72592" tIns="8686" rIns="72592" bIns="8686" numCol="1" anchor="t" anchorCtr="0" compatLnSpc="1">
            <a:prstTxWarp prst="textNoShape">
              <a:avLst/>
            </a:prstTxWarp>
          </a:bodyPr>
          <a:lstStyle/>
          <a:p>
            <a:pPr marL="0" marR="0" lvl="0" indent="0" algn="just" defTabSz="38287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altLang="ja-JP" sz="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メイリオ" pitchFamily="50" charset="-128"/>
              <a:ea typeface="メイリオ" pitchFamily="50" charset="-128"/>
              <a:cs typeface="ＭＳ Ｐゴシック" pitchFamily="50" charset="-128"/>
            </a:endParaRPr>
          </a:p>
          <a:p>
            <a:pPr marL="0" marR="0" lvl="0" indent="0" algn="just" defTabSz="38287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altLang="ja-JP" sz="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メイリオ" pitchFamily="50" charset="-128"/>
              <a:ea typeface="メイリオ" pitchFamily="50" charset="-128"/>
              <a:cs typeface="ＭＳ Ｐゴシック" pitchFamily="50" charset="-128"/>
            </a:endParaRPr>
          </a:p>
          <a:p>
            <a:pPr marL="0" marR="0" lvl="0" indent="0" algn="just" defTabSz="38287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ＭＳ Ｐゴシック" pitchFamily="50" charset="-128"/>
              </a:rPr>
              <a:t>トランプ＿デザインテンプレート</a:t>
            </a:r>
            <a:r>
              <a:rPr kumimoji="1" lang="en-US" altLang="ja-JP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ＭＳ Ｐゴシック" pitchFamily="50" charset="-128"/>
              </a:rPr>
              <a:t>2_</a:t>
            </a:r>
            <a:r>
              <a:rPr kumimoji="1" lang="ja-JP" altLang="en-US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ＭＳ Ｐゴシック" pitchFamily="50" charset="-128"/>
              </a:rPr>
              <a:t>数字面</a:t>
            </a:r>
            <a:r>
              <a:rPr kumimoji="1" lang="en-US" altLang="ja-JP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ＭＳ Ｐゴシック" pitchFamily="50" charset="-128"/>
              </a:rPr>
              <a:t>(</a:t>
            </a:r>
            <a:r>
              <a:rPr kumimoji="1" lang="ja-JP" altLang="en-US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ＭＳ Ｐゴシック" pitchFamily="50" charset="-128"/>
              </a:rPr>
              <a:t>絵札</a:t>
            </a:r>
            <a:r>
              <a:rPr kumimoji="1" lang="en-US" altLang="ja-JP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ＭＳ Ｐゴシック" pitchFamily="50" charset="-128"/>
              </a:rPr>
              <a:t>)_</a:t>
            </a:r>
            <a:r>
              <a:rPr kumimoji="1" lang="ja-JP" altLang="en-US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ＭＳ Ｐゴシック" pitchFamily="50" charset="-128"/>
              </a:rPr>
              <a:t>フェイスフレーム</a:t>
            </a:r>
            <a:endParaRPr kumimoji="1" lang="en-US" altLang="ja-JP" sz="11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メイリオ" pitchFamily="50" charset="-128"/>
              <a:ea typeface="メイリオ" pitchFamily="50" charset="-128"/>
              <a:cs typeface="ＭＳ Ｐゴシック" pitchFamily="50" charset="-128"/>
            </a:endParaRPr>
          </a:p>
          <a:p>
            <a:pPr marL="0" marR="0" lvl="0" indent="0" algn="just" defTabSz="38287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●印字範囲</a:t>
            </a:r>
            <a:r>
              <a:rPr kumimoji="1" lang="en-US" altLang="ja-JP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W58×H89</a:t>
            </a:r>
            <a:r>
              <a:rPr kumimoji="1" lang="ja-JP" altLang="en-US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ｍｍ</a:t>
            </a:r>
            <a:endParaRPr kumimoji="1" lang="en-US" altLang="ja-JP" sz="11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marL="0" marR="0" lvl="0" indent="0" algn="just" defTabSz="38287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1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marL="0" marR="0" lvl="0" indent="0" algn="just" defTabSz="38287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1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marL="0" marR="0" lvl="0" indent="0" algn="just" defTabSz="38287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1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marL="0" marR="0" lvl="0" indent="0" algn="just" defTabSz="38287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1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marL="0" marR="0" lvl="0" indent="0" algn="just" defTabSz="38287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1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marL="0" marR="0" lvl="0" indent="0" algn="just" defTabSz="38287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1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marL="0" marR="0" lvl="0" indent="0" algn="just" defTabSz="38287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1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メイリオ" pitchFamily="50" charset="-128"/>
              <a:ea typeface="メイリオ" pitchFamily="50" charset="-128"/>
              <a:cs typeface="ＭＳ Ｐゴシック" pitchFamily="50" charset="-128"/>
            </a:endParaRPr>
          </a:p>
        </p:txBody>
      </p:sp>
      <p:pic>
        <p:nvPicPr>
          <p:cNvPr id="22" name="Picture 56" descr="トンボ説明ol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2393722" y="-714406"/>
            <a:ext cx="1141048" cy="1273963"/>
          </a:xfrm>
          <a:prstGeom prst="rect">
            <a:avLst/>
          </a:prstGeom>
          <a:noFill/>
        </p:spPr>
      </p:pic>
      <p:sp>
        <p:nvSpPr>
          <p:cNvPr id="25" name="Rectangle 55"/>
          <p:cNvSpPr>
            <a:spLocks noChangeArrowheads="1"/>
          </p:cNvSpPr>
          <p:nvPr userDrawn="1"/>
        </p:nvSpPr>
        <p:spPr bwMode="auto">
          <a:xfrm>
            <a:off x="375" y="381"/>
            <a:ext cx="2952000" cy="4068000"/>
          </a:xfrm>
          <a:prstGeom prst="rect">
            <a:avLst/>
          </a:prstGeom>
          <a:solidFill>
            <a:schemeClr val="bg1"/>
          </a:solidFill>
          <a:ln w="3175">
            <a:noFill/>
            <a:miter lim="800000"/>
            <a:headEnd/>
            <a:tailEnd/>
          </a:ln>
        </p:spPr>
        <p:txBody>
          <a:bodyPr wrap="none" lIns="91431" tIns="45715" rIns="91431" bIns="45715" anchor="ctr"/>
          <a:lstStyle>
            <a:lvl1pPr eaLnBrk="0" hangingPunct="0"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defRPr/>
            </a:pPr>
            <a:endParaRPr lang="ja-JP" altLang="en-US" smtClean="0"/>
          </a:p>
        </p:txBody>
      </p:sp>
      <p:grpSp>
        <p:nvGrpSpPr>
          <p:cNvPr id="26" name="グループ化 25"/>
          <p:cNvGrpSpPr/>
          <p:nvPr userDrawn="1"/>
        </p:nvGrpSpPr>
        <p:grpSpPr>
          <a:xfrm>
            <a:off x="0" y="-627"/>
            <a:ext cx="2955308" cy="4071538"/>
            <a:chOff x="0" y="-627"/>
            <a:chExt cx="2955308" cy="4071538"/>
          </a:xfrm>
        </p:grpSpPr>
        <p:grpSp>
          <p:nvGrpSpPr>
            <p:cNvPr id="27" name="グループ化 52"/>
            <p:cNvGrpSpPr/>
            <p:nvPr userDrawn="1"/>
          </p:nvGrpSpPr>
          <p:grpSpPr>
            <a:xfrm>
              <a:off x="3308" y="3637554"/>
              <a:ext cx="2952000" cy="115887"/>
              <a:chOff x="-3167" y="3640084"/>
              <a:chExt cx="2952000" cy="115887"/>
            </a:xfrm>
          </p:grpSpPr>
          <p:sp>
            <p:nvSpPr>
              <p:cNvPr id="38" name="Line 50"/>
              <p:cNvSpPr>
                <a:spLocks noChangeShapeType="1"/>
              </p:cNvSpPr>
              <p:nvPr userDrawn="1"/>
            </p:nvSpPr>
            <p:spPr bwMode="auto">
              <a:xfrm rot="5400000">
                <a:off x="1472833" y="2164084"/>
                <a:ext cx="0" cy="295200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9" name="Line 51"/>
              <p:cNvSpPr>
                <a:spLocks noChangeShapeType="1"/>
              </p:cNvSpPr>
              <p:nvPr userDrawn="1"/>
            </p:nvSpPr>
            <p:spPr bwMode="auto">
              <a:xfrm rot="5400000">
                <a:off x="1472833" y="2279971"/>
                <a:ext cx="0" cy="295200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0" name="Line 54"/>
              <p:cNvSpPr>
                <a:spLocks noChangeShapeType="1"/>
              </p:cNvSpPr>
              <p:nvPr userDrawn="1"/>
            </p:nvSpPr>
            <p:spPr bwMode="auto">
              <a:xfrm rot="5400000">
                <a:off x="1472833" y="2277776"/>
                <a:ext cx="0" cy="295200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28" name="グループ化 51"/>
            <p:cNvGrpSpPr/>
            <p:nvPr userDrawn="1"/>
          </p:nvGrpSpPr>
          <p:grpSpPr>
            <a:xfrm>
              <a:off x="0" y="325124"/>
              <a:ext cx="2952000" cy="109538"/>
              <a:chOff x="-6475" y="327654"/>
              <a:chExt cx="2952000" cy="109538"/>
            </a:xfrm>
          </p:grpSpPr>
          <p:sp>
            <p:nvSpPr>
              <p:cNvPr id="36" name="Line 48"/>
              <p:cNvSpPr>
                <a:spLocks noChangeShapeType="1"/>
              </p:cNvSpPr>
              <p:nvPr userDrawn="1"/>
            </p:nvSpPr>
            <p:spPr bwMode="auto">
              <a:xfrm rot="10800000">
                <a:off x="-6475" y="437192"/>
                <a:ext cx="2952000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7" name="Line 49"/>
              <p:cNvSpPr>
                <a:spLocks noChangeShapeType="1"/>
              </p:cNvSpPr>
              <p:nvPr userDrawn="1"/>
            </p:nvSpPr>
            <p:spPr bwMode="auto">
              <a:xfrm rot="10800000">
                <a:off x="-6475" y="327654"/>
                <a:ext cx="2952000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29" name="グループ化 50"/>
            <p:cNvGrpSpPr/>
            <p:nvPr userDrawn="1"/>
          </p:nvGrpSpPr>
          <p:grpSpPr>
            <a:xfrm>
              <a:off x="2521629" y="-627"/>
              <a:ext cx="109538" cy="4068000"/>
              <a:chOff x="2515154" y="1903"/>
              <a:chExt cx="109538" cy="4068000"/>
            </a:xfrm>
          </p:grpSpPr>
          <p:sp>
            <p:nvSpPr>
              <p:cNvPr id="34" name="Line 48"/>
              <p:cNvSpPr>
                <a:spLocks noChangeShapeType="1"/>
              </p:cNvSpPr>
              <p:nvPr userDrawn="1"/>
            </p:nvSpPr>
            <p:spPr bwMode="auto">
              <a:xfrm rot="16200000">
                <a:off x="481154" y="2035903"/>
                <a:ext cx="4068000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5" name="Line 49"/>
              <p:cNvSpPr>
                <a:spLocks noChangeShapeType="1"/>
              </p:cNvSpPr>
              <p:nvPr userDrawn="1"/>
            </p:nvSpPr>
            <p:spPr bwMode="auto">
              <a:xfrm rot="16200000">
                <a:off x="590692" y="2035903"/>
                <a:ext cx="4068000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30" name="グループ化 49"/>
            <p:cNvGrpSpPr/>
            <p:nvPr userDrawn="1"/>
          </p:nvGrpSpPr>
          <p:grpSpPr>
            <a:xfrm>
              <a:off x="317517" y="2911"/>
              <a:ext cx="109538" cy="4068000"/>
              <a:chOff x="311042" y="5441"/>
              <a:chExt cx="109538" cy="4068000"/>
            </a:xfrm>
          </p:grpSpPr>
          <p:sp>
            <p:nvSpPr>
              <p:cNvPr id="31" name="Line 48"/>
              <p:cNvSpPr>
                <a:spLocks noChangeShapeType="1"/>
              </p:cNvSpPr>
              <p:nvPr userDrawn="1"/>
            </p:nvSpPr>
            <p:spPr bwMode="auto">
              <a:xfrm rot="16200000">
                <a:off x="-1722958" y="2039441"/>
                <a:ext cx="4068000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2" name="Line 49"/>
              <p:cNvSpPr>
                <a:spLocks noChangeShapeType="1"/>
              </p:cNvSpPr>
              <p:nvPr userDrawn="1"/>
            </p:nvSpPr>
            <p:spPr bwMode="auto">
              <a:xfrm rot="16200000">
                <a:off x="-1613420" y="2039441"/>
                <a:ext cx="4068000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41" name="グループ化 40"/>
          <p:cNvGrpSpPr/>
          <p:nvPr userDrawn="1"/>
        </p:nvGrpSpPr>
        <p:grpSpPr>
          <a:xfrm>
            <a:off x="1" y="-1"/>
            <a:ext cx="2952000" cy="4068381"/>
            <a:chOff x="1" y="0"/>
            <a:chExt cx="2952000" cy="4068381"/>
          </a:xfrm>
          <a:noFill/>
        </p:grpSpPr>
        <p:sp>
          <p:nvSpPr>
            <p:cNvPr id="42" name="Line 47"/>
            <p:cNvSpPr>
              <a:spLocks noChangeShapeType="1"/>
            </p:cNvSpPr>
            <p:nvPr userDrawn="1"/>
          </p:nvSpPr>
          <p:spPr bwMode="auto">
            <a:xfrm rot="5400000" flipV="1">
              <a:off x="-558445" y="2033562"/>
              <a:ext cx="4068381" cy="1258"/>
            </a:xfrm>
            <a:prstGeom prst="line">
              <a:avLst/>
            </a:prstGeom>
            <a:grpFill/>
            <a:ln w="31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3" name="Line 52"/>
            <p:cNvSpPr>
              <a:spLocks noChangeShapeType="1"/>
            </p:cNvSpPr>
            <p:nvPr userDrawn="1"/>
          </p:nvSpPr>
          <p:spPr bwMode="auto">
            <a:xfrm rot="5400000" flipH="1">
              <a:off x="1475274" y="559107"/>
              <a:ext cx="1453" cy="2952000"/>
            </a:xfrm>
            <a:prstGeom prst="line">
              <a:avLst/>
            </a:prstGeom>
            <a:grpFill/>
            <a:ln w="31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44" name="グループ化 43"/>
          <p:cNvGrpSpPr/>
          <p:nvPr userDrawn="1"/>
        </p:nvGrpSpPr>
        <p:grpSpPr>
          <a:xfrm>
            <a:off x="3768924" y="-743103"/>
            <a:ext cx="2520564" cy="1026203"/>
            <a:chOff x="3927944" y="-724053"/>
            <a:chExt cx="2520564" cy="1026203"/>
          </a:xfrm>
        </p:grpSpPr>
        <p:pic>
          <p:nvPicPr>
            <p:cNvPr id="45" name="Picture 2"/>
            <p:cNvPicPr>
              <a:picLocks noChangeAspect="1" noChangeArrowheads="1"/>
            </p:cNvPicPr>
            <p:nvPr userDrawn="1"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5559924" y="-724053"/>
              <a:ext cx="848827" cy="9640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6" name="テキスト ボックス 45"/>
            <p:cNvSpPr txBox="1"/>
            <p:nvPr userDrawn="1"/>
          </p:nvSpPr>
          <p:spPr>
            <a:xfrm>
              <a:off x="4222137" y="-254432"/>
              <a:ext cx="148689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900" dirty="0" smtClean="0">
                  <a:solidFill>
                    <a:srgbClr val="FF0000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角部分は</a:t>
              </a:r>
              <a:endParaRPr kumimoji="1" lang="en-US" altLang="ja-JP" sz="900" dirty="0" smtClean="0">
                <a:solidFill>
                  <a:srgbClr val="FF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  <a:p>
              <a:r>
                <a:rPr kumimoji="1" lang="ja-JP" altLang="en-US" sz="900" dirty="0" smtClean="0">
                  <a:solidFill>
                    <a:srgbClr val="FF0000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角</a:t>
              </a:r>
              <a:r>
                <a:rPr kumimoji="1" lang="en-US" altLang="ja-JP" sz="900" dirty="0" smtClean="0">
                  <a:solidFill>
                    <a:srgbClr val="FF0000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R(</a:t>
              </a:r>
              <a:r>
                <a:rPr kumimoji="1" lang="ja-JP" altLang="en-US" sz="900" dirty="0" smtClean="0">
                  <a:solidFill>
                    <a:srgbClr val="FF0000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角丸</a:t>
              </a:r>
              <a:r>
                <a:rPr kumimoji="1" lang="en-US" altLang="ja-JP" sz="900" dirty="0" smtClean="0">
                  <a:solidFill>
                    <a:srgbClr val="FF0000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)</a:t>
              </a:r>
              <a:r>
                <a:rPr kumimoji="1" lang="ja-JP" altLang="en-US" sz="900" dirty="0" smtClean="0">
                  <a:solidFill>
                    <a:srgbClr val="FF0000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になります↘</a:t>
              </a:r>
              <a:endParaRPr kumimoji="1" lang="ja-JP" altLang="en-US" sz="900" dirty="0">
                <a:solidFill>
                  <a:srgbClr val="FF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47" name="円/楕円 46"/>
            <p:cNvSpPr/>
            <p:nvPr userDrawn="1"/>
          </p:nvSpPr>
          <p:spPr>
            <a:xfrm>
              <a:off x="5510255" y="79514"/>
              <a:ext cx="193410" cy="198782"/>
            </a:xfrm>
            <a:prstGeom prst="ellipse">
              <a:avLst/>
            </a:prstGeom>
            <a:noFill/>
            <a:ln w="9525"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8" name="角丸四角形 47"/>
            <p:cNvSpPr/>
            <p:nvPr userDrawn="1"/>
          </p:nvSpPr>
          <p:spPr>
            <a:xfrm>
              <a:off x="3927944" y="-723569"/>
              <a:ext cx="2520564" cy="1025719"/>
            </a:xfrm>
            <a:prstGeom prst="roundRect">
              <a:avLst>
                <a:gd name="adj" fmla="val 7218"/>
              </a:avLst>
            </a:prstGeom>
            <a:noFill/>
            <a:ln w="9525"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49" name="右カーブ矢印 48"/>
          <p:cNvSpPr/>
          <p:nvPr userDrawn="1"/>
        </p:nvSpPr>
        <p:spPr>
          <a:xfrm rot="15174804" flipH="1">
            <a:off x="3359255" y="-467207"/>
            <a:ext cx="294755" cy="888952"/>
          </a:xfrm>
          <a:prstGeom prst="curvedRightArrow">
            <a:avLst>
              <a:gd name="adj1" fmla="val 25000"/>
              <a:gd name="adj2" fmla="val 85579"/>
              <a:gd name="adj3" fmla="val 25000"/>
            </a:avLst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50" name="正方形/長方形 49"/>
          <p:cNvSpPr/>
          <p:nvPr userDrawn="1"/>
        </p:nvSpPr>
        <p:spPr>
          <a:xfrm>
            <a:off x="324375" y="324381"/>
            <a:ext cx="2304000" cy="3420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4" name="Text Box 4"/>
          <p:cNvSpPr txBox="1">
            <a:spLocks noChangeArrowheads="1"/>
          </p:cNvSpPr>
          <p:nvPr userDrawn="1"/>
        </p:nvSpPr>
        <p:spPr bwMode="auto">
          <a:xfrm>
            <a:off x="-1" y="4089533"/>
            <a:ext cx="7293935" cy="50085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72592" tIns="8686" rIns="72592" bIns="8686" numCol="1" anchor="t" anchorCtr="0" compatLnSpc="1">
            <a:prstTxWarp prst="textNoShape">
              <a:avLst/>
            </a:prstTxWarp>
          </a:bodyPr>
          <a:lstStyle/>
          <a:p>
            <a:pPr marL="0" marR="0" lvl="0" indent="0" algn="just" defTabSz="38287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altLang="ja-JP" sz="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メイリオ" pitchFamily="50" charset="-128"/>
              <a:ea typeface="メイリオ" pitchFamily="50" charset="-128"/>
              <a:cs typeface="ＭＳ Ｐゴシック" pitchFamily="50" charset="-128"/>
            </a:endParaRPr>
          </a:p>
          <a:p>
            <a:pPr marL="0" marR="0" lvl="0" indent="0" algn="just" defTabSz="38287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altLang="ja-JP" sz="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メイリオ" pitchFamily="50" charset="-128"/>
              <a:ea typeface="メイリオ" pitchFamily="50" charset="-128"/>
              <a:cs typeface="ＭＳ Ｐゴシック" pitchFamily="50" charset="-128"/>
            </a:endParaRPr>
          </a:p>
          <a:p>
            <a:pPr marL="0" marR="0" lvl="0" indent="0" algn="just" defTabSz="38287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ja-JP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ＭＳ Ｐゴシック" pitchFamily="50" charset="-128"/>
              </a:rPr>
              <a:t>◎</a:t>
            </a:r>
            <a:r>
              <a:rPr kumimoji="1" lang="ja-JP" alt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ＭＳ Ｐゴシック" pitchFamily="50" charset="-128"/>
              </a:rPr>
              <a:t>デザインテンプレを重ねた後、更に画像の配置やサイズを微調整したい場合「ホーム」タブ▶ 「編集」タブの</a:t>
            </a:r>
            <a:endParaRPr kumimoji="1" lang="en-US" altLang="ja-JP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メイリオ" pitchFamily="50" charset="-128"/>
              <a:ea typeface="メイリオ" pitchFamily="50" charset="-128"/>
              <a:cs typeface="ＭＳ Ｐゴシック" pitchFamily="50" charset="-128"/>
            </a:endParaRPr>
          </a:p>
          <a:p>
            <a:pPr marL="0" marR="0" lvl="0" indent="0" algn="just" defTabSz="38287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ＭＳ Ｐゴシック" pitchFamily="50" charset="-128"/>
              </a:rPr>
              <a:t> 「選択」▶「オブジェクトの選択と表示</a:t>
            </a:r>
            <a:r>
              <a:rPr kumimoji="1" lang="en-US" altLang="ja-JP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ＭＳ Ｐゴシック" pitchFamily="50" charset="-128"/>
              </a:rPr>
              <a:t>(P)</a:t>
            </a:r>
            <a:r>
              <a:rPr kumimoji="1" lang="ja-JP" alt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ＭＳ Ｐゴシック" pitchFamily="50" charset="-128"/>
              </a:rPr>
              <a:t>」を選択します。編集したい画像にカーソルをあてて調整できます。</a:t>
            </a:r>
            <a:endParaRPr kumimoji="1" lang="ja-JP" alt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sp>
        <p:nvSpPr>
          <p:cNvPr id="55" name="テキスト ボックス 54"/>
          <p:cNvSpPr txBox="1"/>
          <p:nvPr userDrawn="1"/>
        </p:nvSpPr>
        <p:spPr>
          <a:xfrm>
            <a:off x="752754" y="-1493389"/>
            <a:ext cx="6398417" cy="705770"/>
          </a:xfrm>
          <a:prstGeom prst="rect">
            <a:avLst/>
          </a:prstGeom>
          <a:noFill/>
        </p:spPr>
        <p:txBody>
          <a:bodyPr wrap="square" lIns="89344" tIns="44672" rIns="89344" bIns="44672" rtlCol="0">
            <a:spAutoFit/>
          </a:bodyPr>
          <a:lstStyle/>
          <a:p>
            <a:pPr algn="l"/>
            <a:r>
              <a:rPr lang="en-US" altLang="ja-JP" sz="1000" b="1" kern="1200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1.</a:t>
            </a:r>
            <a:r>
              <a:rPr lang="ja-JP" altLang="ja-JP" sz="1000" b="1" kern="1200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画像を貼る </a:t>
            </a:r>
            <a:r>
              <a:rPr lang="ja-JP" altLang="en-US" sz="1000" b="1" kern="1200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・・・・・・ </a:t>
            </a:r>
            <a:r>
              <a:rPr lang="ja-JP" altLang="ja-JP" sz="1000" kern="1200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画像</a:t>
            </a:r>
            <a:r>
              <a:rPr lang="ja-JP" altLang="en-US" sz="1000" kern="1200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アイコンをクリックして入れたい画像を追加しサイズ調整します</a:t>
            </a:r>
            <a:endParaRPr lang="en-US" altLang="ja-JP" sz="1000" kern="1200" dirty="0" smtClean="0">
              <a:solidFill>
                <a:schemeClr val="tx1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algn="l"/>
            <a:r>
              <a:rPr lang="en-US" altLang="ja-JP" sz="1000" b="1" kern="1200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2.</a:t>
            </a:r>
            <a:r>
              <a:rPr lang="ja-JP" altLang="ja-JP" sz="1000" b="1" kern="1200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フレームを重ねる</a:t>
            </a:r>
            <a:r>
              <a:rPr lang="ja-JP" altLang="en-US" sz="1000" b="1" kern="1200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・・・ </a:t>
            </a:r>
            <a:r>
              <a:rPr lang="ja-JP" altLang="ja-JP" sz="1000" kern="1200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右のデザイン</a:t>
            </a:r>
            <a:r>
              <a:rPr lang="ja-JP" altLang="en-US" sz="1000" kern="1200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テンプレ</a:t>
            </a:r>
            <a:r>
              <a:rPr lang="ja-JP" altLang="ja-JP" sz="1000" kern="1200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を画像の上に重ね</a:t>
            </a:r>
            <a:r>
              <a:rPr lang="ja-JP" altLang="en-US" sz="1000" kern="1200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ます</a:t>
            </a:r>
            <a:r>
              <a:rPr lang="en-US" altLang="ja-JP" sz="1000" kern="1200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(※)</a:t>
            </a:r>
          </a:p>
          <a:p>
            <a:pPr algn="l"/>
            <a:r>
              <a:rPr lang="en-US" altLang="ja-JP" sz="1000" b="1" kern="1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3.PDF</a:t>
            </a:r>
            <a:r>
              <a:rPr lang="ja-JP" altLang="ja-JP" sz="1000" b="1" kern="1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で保存をする</a:t>
            </a:r>
            <a:r>
              <a:rPr lang="ja-JP" altLang="ja-JP" sz="1000" kern="1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・・・「ファイル」タブ▶「名前を付けて保存</a:t>
            </a:r>
            <a:r>
              <a:rPr lang="en-US" altLang="ja-JP" sz="1000" kern="1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(A)</a:t>
            </a:r>
            <a:r>
              <a:rPr lang="ja-JP" altLang="ja-JP" sz="1000" kern="1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」▶ファイルの種類</a:t>
            </a:r>
            <a:r>
              <a:rPr lang="en-US" altLang="ja-JP" sz="1000" kern="1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(T)</a:t>
            </a:r>
            <a:r>
              <a:rPr lang="ja-JP" altLang="ja-JP" sz="1000" kern="1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で</a:t>
            </a:r>
            <a:endParaRPr lang="en-US" altLang="ja-JP" sz="1000" kern="100" dirty="0" smtClean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algn="l"/>
            <a:r>
              <a:rPr lang="ja-JP" altLang="en-US" sz="1000" kern="1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　　　　　　　　　　　　</a:t>
            </a:r>
            <a:r>
              <a:rPr lang="ja-JP" altLang="en-US" sz="1000" kern="100" baseline="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 </a:t>
            </a:r>
            <a:r>
              <a:rPr lang="ja-JP" altLang="ja-JP" sz="1000" kern="1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「</a:t>
            </a:r>
            <a:r>
              <a:rPr lang="en-US" altLang="ja-JP" sz="1000" kern="1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PDF(*.PDF )</a:t>
            </a:r>
            <a:r>
              <a:rPr lang="ja-JP" altLang="ja-JP" sz="1000" kern="1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」を選んで保存します</a:t>
            </a:r>
            <a:endParaRPr lang="ja-JP" altLang="ja-JP" sz="1000" kern="100" dirty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21" name="上画像"/>
          <p:cNvSpPr>
            <a:spLocks noGrp="1"/>
          </p:cNvSpPr>
          <p:nvPr>
            <p:ph type="pic" sz="quarter" idx="13"/>
          </p:nvPr>
        </p:nvSpPr>
        <p:spPr>
          <a:xfrm>
            <a:off x="846375" y="573203"/>
            <a:ext cx="1260000" cy="1296000"/>
          </a:xfrm>
          <a:blipFill>
            <a:blip r:embed="rId4"/>
            <a:stretch>
              <a:fillRect/>
            </a:stretch>
          </a:blipFill>
        </p:spPr>
        <p:txBody>
          <a:bodyPr>
            <a:normAutofit/>
          </a:bodyPr>
          <a:lstStyle>
            <a:lvl1pPr algn="ctr">
              <a:buNone/>
              <a:defRPr sz="10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kumimoji="1" lang="ja-JP" altLang="en-US" dirty="0" smtClean="0"/>
              <a:t>アイコンをクリックして</a:t>
            </a:r>
            <a:endParaRPr kumimoji="1" lang="en-US" altLang="ja-JP" dirty="0" smtClean="0"/>
          </a:p>
          <a:p>
            <a:r>
              <a:rPr kumimoji="1" lang="ja-JP" altLang="en-US" dirty="0" smtClean="0"/>
              <a:t>画像を追加する</a:t>
            </a:r>
            <a:endParaRPr kumimoji="1" lang="ja-JP" altLang="en-US" dirty="0"/>
          </a:p>
        </p:txBody>
      </p:sp>
      <p:sp>
        <p:nvSpPr>
          <p:cNvPr id="23" name="下画像"/>
          <p:cNvSpPr>
            <a:spLocks noGrp="1"/>
          </p:cNvSpPr>
          <p:nvPr>
            <p:ph type="pic" sz="quarter" idx="14"/>
          </p:nvPr>
        </p:nvSpPr>
        <p:spPr>
          <a:xfrm rot="10800000">
            <a:off x="846376" y="2197829"/>
            <a:ext cx="1260000" cy="1296000"/>
          </a:xfrm>
          <a:blipFill>
            <a:blip r:embed="rId4"/>
            <a:stretch>
              <a:fillRect/>
            </a:stretch>
          </a:blipFill>
        </p:spPr>
        <p:txBody>
          <a:bodyPr>
            <a:normAutofit/>
          </a:bodyPr>
          <a:lstStyle>
            <a:lvl1pPr algn="ctr">
              <a:buNone/>
              <a:defRPr sz="10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kumimoji="1" lang="ja-JP" altLang="en-US" dirty="0" smtClean="0"/>
              <a:t>アイコンをクリックして</a:t>
            </a:r>
            <a:endParaRPr kumimoji="1" lang="en-US" altLang="ja-JP" dirty="0" smtClean="0"/>
          </a:p>
          <a:p>
            <a:r>
              <a:rPr kumimoji="1" lang="ja-JP" altLang="en-US" dirty="0" smtClean="0"/>
              <a:t>画像を追加する</a:t>
            </a:r>
            <a:endParaRPr kumimoji="1" lang="ja-JP" altLang="en-US" dirty="0"/>
          </a:p>
        </p:txBody>
      </p:sp>
      <p:sp>
        <p:nvSpPr>
          <p:cNvPr id="17" name="デザインテンプレ"/>
          <p:cNvSpPr>
            <a:spLocks noGrp="1"/>
          </p:cNvSpPr>
          <p:nvPr>
            <p:ph type="pic" sz="quarter" idx="15"/>
          </p:nvPr>
        </p:nvSpPr>
        <p:spPr>
          <a:xfrm>
            <a:off x="3765891" y="324381"/>
            <a:ext cx="2304000" cy="3420000"/>
          </a:xfrm>
          <a:ln>
            <a:solidFill>
              <a:schemeClr val="tx1"/>
            </a:solidFill>
          </a:ln>
        </p:spPr>
        <p:txBody>
          <a:bodyPr/>
          <a:lstStyle/>
          <a:p>
            <a:endParaRPr kumimoji="1" lang="ja-JP" altLang="en-US" dirty="0"/>
          </a:p>
        </p:txBody>
      </p:sp>
    </p:spTree>
    <p:extLst>
      <p:ext uri="{BB962C8B-B14F-4D97-AF65-F5344CB8AC3E}">
        <p14:creationId xmlns="" xmlns:p14="http://schemas.microsoft.com/office/powerpoint/2010/main" val="29179181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角丸四角形 14"/>
          <p:cNvSpPr/>
          <p:nvPr userDrawn="1"/>
        </p:nvSpPr>
        <p:spPr>
          <a:xfrm>
            <a:off x="450631" y="441468"/>
            <a:ext cx="2088000" cy="3204000"/>
          </a:xfrm>
          <a:prstGeom prst="roundRect">
            <a:avLst>
              <a:gd name="adj" fmla="val 6238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1949" tIns="15975" rIns="31949" bIns="15975"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8" name="Rectangle 55"/>
          <p:cNvSpPr>
            <a:spLocks noChangeArrowheads="1"/>
          </p:cNvSpPr>
          <p:nvPr userDrawn="1"/>
        </p:nvSpPr>
        <p:spPr bwMode="auto">
          <a:xfrm>
            <a:off x="-12434" y="-777777"/>
            <a:ext cx="6552000" cy="485717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miter lim="800000"/>
            <a:headEnd/>
            <a:tailEnd/>
          </a:ln>
        </p:spPr>
        <p:txBody>
          <a:bodyPr wrap="none" lIns="91431" tIns="45715" rIns="91431" bIns="45715" anchor="ctr"/>
          <a:lstStyle>
            <a:lvl1pPr eaLnBrk="0" hangingPunct="0"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defRPr/>
            </a:pPr>
            <a:endParaRPr lang="ja-JP" altLang="en-US" dirty="0" smtClean="0"/>
          </a:p>
        </p:txBody>
      </p:sp>
      <p:sp>
        <p:nvSpPr>
          <p:cNvPr id="19" name="テキスト ボックス 18"/>
          <p:cNvSpPr txBox="1"/>
          <p:nvPr userDrawn="1"/>
        </p:nvSpPr>
        <p:spPr>
          <a:xfrm>
            <a:off x="6338761" y="-818706"/>
            <a:ext cx="949874" cy="490873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vert="eaVert" wrap="square" lIns="89344" tIns="44672" rIns="89344" bIns="44672" rtlCol="0">
            <a:spAutoFit/>
          </a:bodyPr>
          <a:lstStyle/>
          <a:p>
            <a:pPr algn="ctr"/>
            <a:r>
              <a:rPr lang="en-US" altLang="ja-JP" sz="1000" kern="1200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(※)</a:t>
            </a:r>
            <a:r>
              <a:rPr lang="ja-JP" altLang="ja-JP" sz="1000" kern="1200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画像を追加した</a:t>
            </a:r>
            <a:r>
              <a:rPr lang="ja-JP" altLang="en-US" sz="1000" kern="1200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後、デザインテンプレにカーソルをあてた状態で</a:t>
            </a:r>
            <a:endParaRPr lang="en-US" altLang="ja-JP" sz="1000" kern="1200" dirty="0" smtClean="0">
              <a:solidFill>
                <a:schemeClr val="tx1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algn="ctr"/>
            <a:r>
              <a:rPr lang="ja-JP" altLang="en-US" sz="1000" kern="1200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「書式」タブ▼「配置」タブの「配置」▼「左右中央揃え</a:t>
            </a:r>
            <a:r>
              <a:rPr lang="en-US" altLang="ja-JP" sz="1000" kern="1200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(C)</a:t>
            </a:r>
            <a:r>
              <a:rPr lang="ja-JP" altLang="en-US" sz="1000" kern="1200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」と、</a:t>
            </a:r>
            <a:endParaRPr lang="en-US" altLang="ja-JP" sz="1000" kern="1200" dirty="0" smtClean="0">
              <a:solidFill>
                <a:schemeClr val="tx1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algn="ctr"/>
            <a:r>
              <a:rPr lang="ja-JP" altLang="en-US" sz="1000" kern="1200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「上下中央揃え</a:t>
            </a:r>
            <a:r>
              <a:rPr lang="en-US" altLang="ja-JP" sz="1000" kern="1200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(M)</a:t>
            </a:r>
            <a:r>
              <a:rPr lang="ja-JP" altLang="en-US" sz="1000" kern="1200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」を選択し、</a:t>
            </a:r>
            <a:r>
              <a:rPr lang="ja-JP" altLang="ja-JP" sz="1000" kern="1200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画像の</a:t>
            </a:r>
            <a:r>
              <a:rPr lang="ja-JP" altLang="en-US" sz="1000" kern="1200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中央にテンプレを</a:t>
            </a:r>
            <a:r>
              <a:rPr lang="ja-JP" altLang="ja-JP" sz="1000" kern="1200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重ねてください</a:t>
            </a:r>
            <a:r>
              <a:rPr lang="ja-JP" altLang="en-US" sz="1000" kern="1200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。</a:t>
            </a:r>
            <a:endParaRPr lang="ja-JP" altLang="ja-JP" sz="1000" kern="1200" dirty="0" smtClean="0">
              <a:solidFill>
                <a:schemeClr val="tx1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marL="0" marR="0" indent="0" algn="ctr" defTabSz="29281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1000" kern="1200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◀</a:t>
            </a:r>
            <a:r>
              <a:rPr lang="ja-JP" altLang="ja-JP" sz="1000" kern="1200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デザイン</a:t>
            </a:r>
            <a:r>
              <a:rPr lang="ja-JP" altLang="en-US" sz="1000" kern="1200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テンプレ</a:t>
            </a:r>
            <a:endParaRPr lang="ja-JP" altLang="ja-JP" sz="1000" kern="1200" dirty="0" smtClean="0">
              <a:solidFill>
                <a:schemeClr val="tx1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algn="ctr"/>
            <a:endParaRPr lang="ja-JP" altLang="ja-JP" sz="1000" kern="1200" dirty="0" smtClean="0">
              <a:solidFill>
                <a:schemeClr val="tx1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20" name="Text Box 2"/>
          <p:cNvSpPr txBox="1">
            <a:spLocks noChangeArrowheads="1"/>
          </p:cNvSpPr>
          <p:nvPr userDrawn="1"/>
        </p:nvSpPr>
        <p:spPr bwMode="auto">
          <a:xfrm>
            <a:off x="-1" y="-2029151"/>
            <a:ext cx="7293935" cy="1257114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72592" tIns="8686" rIns="72592" bIns="8686" numCol="1" anchor="t" anchorCtr="0" compatLnSpc="1">
            <a:prstTxWarp prst="textNoShape">
              <a:avLst/>
            </a:prstTxWarp>
          </a:bodyPr>
          <a:lstStyle/>
          <a:p>
            <a:pPr marL="0" marR="0" lvl="0" indent="0" algn="just" defTabSz="38287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altLang="ja-JP" sz="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メイリオ" pitchFamily="50" charset="-128"/>
              <a:ea typeface="メイリオ" pitchFamily="50" charset="-128"/>
              <a:cs typeface="ＭＳ Ｐゴシック" pitchFamily="50" charset="-128"/>
            </a:endParaRPr>
          </a:p>
          <a:p>
            <a:pPr marL="0" marR="0" lvl="0" indent="0" algn="just" defTabSz="38287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altLang="ja-JP" sz="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メイリオ" pitchFamily="50" charset="-128"/>
              <a:ea typeface="メイリオ" pitchFamily="50" charset="-128"/>
              <a:cs typeface="ＭＳ Ｐゴシック" pitchFamily="50" charset="-128"/>
            </a:endParaRPr>
          </a:p>
          <a:p>
            <a:pPr marL="0" marR="0" lvl="0" indent="0" algn="just" defTabSz="38287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ＭＳ Ｐゴシック" pitchFamily="50" charset="-128"/>
              </a:rPr>
              <a:t>トランプ＿デザインテンプレート</a:t>
            </a:r>
            <a:r>
              <a:rPr kumimoji="1" lang="en-US" altLang="ja-JP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ＭＳ Ｐゴシック" pitchFamily="50" charset="-128"/>
              </a:rPr>
              <a:t>2_</a:t>
            </a:r>
            <a:r>
              <a:rPr kumimoji="1" lang="ja-JP" altLang="en-US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ＭＳ Ｐゴシック" pitchFamily="50" charset="-128"/>
              </a:rPr>
              <a:t>数字面</a:t>
            </a:r>
            <a:r>
              <a:rPr kumimoji="1" lang="en-US" altLang="ja-JP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ＭＳ Ｐゴシック" pitchFamily="50" charset="-128"/>
              </a:rPr>
              <a:t>(</a:t>
            </a:r>
            <a:r>
              <a:rPr kumimoji="1" lang="ja-JP" altLang="en-US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ＭＳ Ｐゴシック" pitchFamily="50" charset="-128"/>
              </a:rPr>
              <a:t>絵札</a:t>
            </a:r>
            <a:r>
              <a:rPr kumimoji="1" lang="en-US" altLang="ja-JP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ＭＳ Ｐゴシック" pitchFamily="50" charset="-128"/>
              </a:rPr>
              <a:t>)_</a:t>
            </a:r>
            <a:r>
              <a:rPr kumimoji="1" lang="ja-JP" altLang="en-US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ＭＳ Ｐゴシック" pitchFamily="50" charset="-128"/>
              </a:rPr>
              <a:t>フェイスフレーム</a:t>
            </a:r>
            <a:endParaRPr kumimoji="1" lang="en-US" altLang="ja-JP" sz="11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メイリオ" pitchFamily="50" charset="-128"/>
              <a:ea typeface="メイリオ" pitchFamily="50" charset="-128"/>
              <a:cs typeface="ＭＳ Ｐゴシック" pitchFamily="50" charset="-128"/>
            </a:endParaRPr>
          </a:p>
          <a:p>
            <a:pPr marL="0" marR="0" lvl="0" indent="0" algn="just" defTabSz="38287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●印字範囲</a:t>
            </a:r>
            <a:r>
              <a:rPr kumimoji="1" lang="en-US" altLang="ja-JP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W58×H89</a:t>
            </a:r>
            <a:r>
              <a:rPr kumimoji="1" lang="ja-JP" altLang="en-US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ｍｍ</a:t>
            </a:r>
            <a:endParaRPr kumimoji="1" lang="en-US" altLang="ja-JP" sz="11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marL="0" marR="0" lvl="0" indent="0" algn="just" defTabSz="38287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1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marL="0" marR="0" lvl="0" indent="0" algn="just" defTabSz="38287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1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marL="0" marR="0" lvl="0" indent="0" algn="just" defTabSz="38287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1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marL="0" marR="0" lvl="0" indent="0" algn="just" defTabSz="38287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1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marL="0" marR="0" lvl="0" indent="0" algn="just" defTabSz="38287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1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marL="0" marR="0" lvl="0" indent="0" algn="just" defTabSz="38287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1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marL="0" marR="0" lvl="0" indent="0" algn="just" defTabSz="38287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1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メイリオ" pitchFamily="50" charset="-128"/>
              <a:ea typeface="メイリオ" pitchFamily="50" charset="-128"/>
              <a:cs typeface="ＭＳ Ｐゴシック" pitchFamily="50" charset="-128"/>
            </a:endParaRPr>
          </a:p>
        </p:txBody>
      </p:sp>
      <p:pic>
        <p:nvPicPr>
          <p:cNvPr id="21" name="Picture 56" descr="トンボ説明ol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2393722" y="-714406"/>
            <a:ext cx="1141048" cy="1273963"/>
          </a:xfrm>
          <a:prstGeom prst="rect">
            <a:avLst/>
          </a:prstGeom>
          <a:noFill/>
        </p:spPr>
      </p:pic>
      <p:sp>
        <p:nvSpPr>
          <p:cNvPr id="22" name="Rectangle 55"/>
          <p:cNvSpPr>
            <a:spLocks noChangeArrowheads="1"/>
          </p:cNvSpPr>
          <p:nvPr userDrawn="1"/>
        </p:nvSpPr>
        <p:spPr bwMode="auto">
          <a:xfrm>
            <a:off x="375" y="381"/>
            <a:ext cx="2952000" cy="4068000"/>
          </a:xfrm>
          <a:prstGeom prst="rect">
            <a:avLst/>
          </a:prstGeom>
          <a:solidFill>
            <a:schemeClr val="bg1"/>
          </a:solidFill>
          <a:ln w="3175">
            <a:noFill/>
            <a:miter lim="800000"/>
            <a:headEnd/>
            <a:tailEnd/>
          </a:ln>
        </p:spPr>
        <p:txBody>
          <a:bodyPr wrap="none" lIns="91431" tIns="45715" rIns="91431" bIns="45715" anchor="ctr"/>
          <a:lstStyle>
            <a:lvl1pPr eaLnBrk="0" hangingPunct="0"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defRPr/>
            </a:pPr>
            <a:endParaRPr lang="ja-JP" altLang="en-US" smtClean="0"/>
          </a:p>
        </p:txBody>
      </p:sp>
      <p:grpSp>
        <p:nvGrpSpPr>
          <p:cNvPr id="23" name="グループ化 22"/>
          <p:cNvGrpSpPr/>
          <p:nvPr userDrawn="1"/>
        </p:nvGrpSpPr>
        <p:grpSpPr>
          <a:xfrm>
            <a:off x="0" y="-627"/>
            <a:ext cx="2955308" cy="4071538"/>
            <a:chOff x="0" y="-627"/>
            <a:chExt cx="2955308" cy="4071538"/>
          </a:xfrm>
        </p:grpSpPr>
        <p:grpSp>
          <p:nvGrpSpPr>
            <p:cNvPr id="24" name="グループ化 52"/>
            <p:cNvGrpSpPr/>
            <p:nvPr userDrawn="1"/>
          </p:nvGrpSpPr>
          <p:grpSpPr>
            <a:xfrm>
              <a:off x="3308" y="3637554"/>
              <a:ext cx="2952000" cy="115887"/>
              <a:chOff x="-3167" y="3640084"/>
              <a:chExt cx="2952000" cy="115887"/>
            </a:xfrm>
          </p:grpSpPr>
          <p:sp>
            <p:nvSpPr>
              <p:cNvPr id="34" name="Line 50"/>
              <p:cNvSpPr>
                <a:spLocks noChangeShapeType="1"/>
              </p:cNvSpPr>
              <p:nvPr userDrawn="1"/>
            </p:nvSpPr>
            <p:spPr bwMode="auto">
              <a:xfrm rot="5400000">
                <a:off x="1472833" y="2164084"/>
                <a:ext cx="0" cy="295200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5" name="Line 51"/>
              <p:cNvSpPr>
                <a:spLocks noChangeShapeType="1"/>
              </p:cNvSpPr>
              <p:nvPr userDrawn="1"/>
            </p:nvSpPr>
            <p:spPr bwMode="auto">
              <a:xfrm rot="5400000">
                <a:off x="1472833" y="2279971"/>
                <a:ext cx="0" cy="295200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6" name="Line 54"/>
              <p:cNvSpPr>
                <a:spLocks noChangeShapeType="1"/>
              </p:cNvSpPr>
              <p:nvPr userDrawn="1"/>
            </p:nvSpPr>
            <p:spPr bwMode="auto">
              <a:xfrm rot="5400000">
                <a:off x="1472833" y="2277776"/>
                <a:ext cx="0" cy="295200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25" name="グループ化 51"/>
            <p:cNvGrpSpPr/>
            <p:nvPr userDrawn="1"/>
          </p:nvGrpSpPr>
          <p:grpSpPr>
            <a:xfrm>
              <a:off x="0" y="325124"/>
              <a:ext cx="2952000" cy="109538"/>
              <a:chOff x="-6475" y="327654"/>
              <a:chExt cx="2952000" cy="109538"/>
            </a:xfrm>
          </p:grpSpPr>
          <p:sp>
            <p:nvSpPr>
              <p:cNvPr id="32" name="Line 48"/>
              <p:cNvSpPr>
                <a:spLocks noChangeShapeType="1"/>
              </p:cNvSpPr>
              <p:nvPr userDrawn="1"/>
            </p:nvSpPr>
            <p:spPr bwMode="auto">
              <a:xfrm rot="10800000">
                <a:off x="-6475" y="437192"/>
                <a:ext cx="2952000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3" name="Line 49"/>
              <p:cNvSpPr>
                <a:spLocks noChangeShapeType="1"/>
              </p:cNvSpPr>
              <p:nvPr userDrawn="1"/>
            </p:nvSpPr>
            <p:spPr bwMode="auto">
              <a:xfrm rot="10800000">
                <a:off x="-6475" y="327654"/>
                <a:ext cx="2952000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26" name="グループ化 50"/>
            <p:cNvGrpSpPr/>
            <p:nvPr userDrawn="1"/>
          </p:nvGrpSpPr>
          <p:grpSpPr>
            <a:xfrm>
              <a:off x="2521629" y="-627"/>
              <a:ext cx="109538" cy="4068000"/>
              <a:chOff x="2515154" y="1903"/>
              <a:chExt cx="109538" cy="4068000"/>
            </a:xfrm>
          </p:grpSpPr>
          <p:sp>
            <p:nvSpPr>
              <p:cNvPr id="30" name="Line 48"/>
              <p:cNvSpPr>
                <a:spLocks noChangeShapeType="1"/>
              </p:cNvSpPr>
              <p:nvPr userDrawn="1"/>
            </p:nvSpPr>
            <p:spPr bwMode="auto">
              <a:xfrm rot="16200000">
                <a:off x="481154" y="2035903"/>
                <a:ext cx="4068000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1" name="Line 49"/>
              <p:cNvSpPr>
                <a:spLocks noChangeShapeType="1"/>
              </p:cNvSpPr>
              <p:nvPr userDrawn="1"/>
            </p:nvSpPr>
            <p:spPr bwMode="auto">
              <a:xfrm rot="16200000">
                <a:off x="590692" y="2035903"/>
                <a:ext cx="4068000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27" name="グループ化 49"/>
            <p:cNvGrpSpPr/>
            <p:nvPr userDrawn="1"/>
          </p:nvGrpSpPr>
          <p:grpSpPr>
            <a:xfrm>
              <a:off x="317517" y="2911"/>
              <a:ext cx="109538" cy="4068000"/>
              <a:chOff x="311042" y="5441"/>
              <a:chExt cx="109538" cy="4068000"/>
            </a:xfrm>
          </p:grpSpPr>
          <p:sp>
            <p:nvSpPr>
              <p:cNvPr id="28" name="Line 48"/>
              <p:cNvSpPr>
                <a:spLocks noChangeShapeType="1"/>
              </p:cNvSpPr>
              <p:nvPr userDrawn="1"/>
            </p:nvSpPr>
            <p:spPr bwMode="auto">
              <a:xfrm rot="16200000">
                <a:off x="-1722958" y="2039441"/>
                <a:ext cx="4068000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" name="Line 49"/>
              <p:cNvSpPr>
                <a:spLocks noChangeShapeType="1"/>
              </p:cNvSpPr>
              <p:nvPr userDrawn="1"/>
            </p:nvSpPr>
            <p:spPr bwMode="auto">
              <a:xfrm rot="16200000">
                <a:off x="-1613420" y="2039441"/>
                <a:ext cx="4068000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37" name="グループ化 36"/>
          <p:cNvGrpSpPr/>
          <p:nvPr userDrawn="1"/>
        </p:nvGrpSpPr>
        <p:grpSpPr>
          <a:xfrm>
            <a:off x="1" y="-1"/>
            <a:ext cx="2952000" cy="4068381"/>
            <a:chOff x="1" y="0"/>
            <a:chExt cx="2952000" cy="4068381"/>
          </a:xfrm>
          <a:noFill/>
        </p:grpSpPr>
        <p:sp>
          <p:nvSpPr>
            <p:cNvPr id="38" name="Line 47"/>
            <p:cNvSpPr>
              <a:spLocks noChangeShapeType="1"/>
            </p:cNvSpPr>
            <p:nvPr userDrawn="1"/>
          </p:nvSpPr>
          <p:spPr bwMode="auto">
            <a:xfrm rot="5400000" flipV="1">
              <a:off x="-558445" y="2033562"/>
              <a:ext cx="4068381" cy="1258"/>
            </a:xfrm>
            <a:prstGeom prst="line">
              <a:avLst/>
            </a:prstGeom>
            <a:grpFill/>
            <a:ln w="31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9" name="Line 52"/>
            <p:cNvSpPr>
              <a:spLocks noChangeShapeType="1"/>
            </p:cNvSpPr>
            <p:nvPr userDrawn="1"/>
          </p:nvSpPr>
          <p:spPr bwMode="auto">
            <a:xfrm rot="5400000" flipH="1">
              <a:off x="1475274" y="559107"/>
              <a:ext cx="1453" cy="2952000"/>
            </a:xfrm>
            <a:prstGeom prst="line">
              <a:avLst/>
            </a:prstGeom>
            <a:grpFill/>
            <a:ln w="31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40" name="グループ化 39"/>
          <p:cNvGrpSpPr/>
          <p:nvPr userDrawn="1"/>
        </p:nvGrpSpPr>
        <p:grpSpPr>
          <a:xfrm>
            <a:off x="3768924" y="-743103"/>
            <a:ext cx="2520564" cy="1026203"/>
            <a:chOff x="3927944" y="-724053"/>
            <a:chExt cx="2520564" cy="1026203"/>
          </a:xfrm>
        </p:grpSpPr>
        <p:pic>
          <p:nvPicPr>
            <p:cNvPr id="41" name="Picture 2"/>
            <p:cNvPicPr>
              <a:picLocks noChangeAspect="1" noChangeArrowheads="1"/>
            </p:cNvPicPr>
            <p:nvPr userDrawn="1"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5559924" y="-724053"/>
              <a:ext cx="848827" cy="9640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2" name="テキスト ボックス 41"/>
            <p:cNvSpPr txBox="1"/>
            <p:nvPr userDrawn="1"/>
          </p:nvSpPr>
          <p:spPr>
            <a:xfrm>
              <a:off x="4222137" y="-254432"/>
              <a:ext cx="148689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900" dirty="0" smtClean="0">
                  <a:solidFill>
                    <a:srgbClr val="FF0000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角部分は</a:t>
              </a:r>
              <a:endParaRPr kumimoji="1" lang="en-US" altLang="ja-JP" sz="900" dirty="0" smtClean="0">
                <a:solidFill>
                  <a:srgbClr val="FF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  <a:p>
              <a:r>
                <a:rPr kumimoji="1" lang="ja-JP" altLang="en-US" sz="900" dirty="0" smtClean="0">
                  <a:solidFill>
                    <a:srgbClr val="FF0000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角</a:t>
              </a:r>
              <a:r>
                <a:rPr kumimoji="1" lang="en-US" altLang="ja-JP" sz="900" dirty="0" smtClean="0">
                  <a:solidFill>
                    <a:srgbClr val="FF0000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R(</a:t>
              </a:r>
              <a:r>
                <a:rPr kumimoji="1" lang="ja-JP" altLang="en-US" sz="900" dirty="0" smtClean="0">
                  <a:solidFill>
                    <a:srgbClr val="FF0000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角丸</a:t>
              </a:r>
              <a:r>
                <a:rPr kumimoji="1" lang="en-US" altLang="ja-JP" sz="900" dirty="0" smtClean="0">
                  <a:solidFill>
                    <a:srgbClr val="FF0000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)</a:t>
              </a:r>
              <a:r>
                <a:rPr kumimoji="1" lang="ja-JP" altLang="en-US" sz="900" dirty="0" smtClean="0">
                  <a:solidFill>
                    <a:srgbClr val="FF0000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になります↘</a:t>
              </a:r>
              <a:endParaRPr kumimoji="1" lang="ja-JP" altLang="en-US" sz="900" dirty="0">
                <a:solidFill>
                  <a:srgbClr val="FF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43" name="円/楕円 42"/>
            <p:cNvSpPr/>
            <p:nvPr userDrawn="1"/>
          </p:nvSpPr>
          <p:spPr>
            <a:xfrm>
              <a:off x="5510255" y="79514"/>
              <a:ext cx="193410" cy="198782"/>
            </a:xfrm>
            <a:prstGeom prst="ellipse">
              <a:avLst/>
            </a:prstGeom>
            <a:noFill/>
            <a:ln w="9525"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" name="角丸四角形 43"/>
            <p:cNvSpPr/>
            <p:nvPr userDrawn="1"/>
          </p:nvSpPr>
          <p:spPr>
            <a:xfrm>
              <a:off x="3927944" y="-723569"/>
              <a:ext cx="2520564" cy="1025719"/>
            </a:xfrm>
            <a:prstGeom prst="roundRect">
              <a:avLst>
                <a:gd name="adj" fmla="val 7218"/>
              </a:avLst>
            </a:prstGeom>
            <a:noFill/>
            <a:ln w="9525"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45" name="右カーブ矢印 44"/>
          <p:cNvSpPr/>
          <p:nvPr userDrawn="1"/>
        </p:nvSpPr>
        <p:spPr>
          <a:xfrm rot="15174804" flipH="1">
            <a:off x="3359255" y="-467207"/>
            <a:ext cx="294755" cy="888952"/>
          </a:xfrm>
          <a:prstGeom prst="curvedRightArrow">
            <a:avLst>
              <a:gd name="adj1" fmla="val 25000"/>
              <a:gd name="adj2" fmla="val 85579"/>
              <a:gd name="adj3" fmla="val 25000"/>
            </a:avLst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46" name="正方形/長方形 45"/>
          <p:cNvSpPr/>
          <p:nvPr userDrawn="1"/>
        </p:nvSpPr>
        <p:spPr>
          <a:xfrm>
            <a:off x="324375" y="324381"/>
            <a:ext cx="2304000" cy="3420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8" name="Text Box 4"/>
          <p:cNvSpPr txBox="1">
            <a:spLocks noChangeArrowheads="1"/>
          </p:cNvSpPr>
          <p:nvPr userDrawn="1"/>
        </p:nvSpPr>
        <p:spPr bwMode="auto">
          <a:xfrm>
            <a:off x="-1" y="4089533"/>
            <a:ext cx="7293935" cy="50085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72592" tIns="8686" rIns="72592" bIns="8686" numCol="1" anchor="t" anchorCtr="0" compatLnSpc="1">
            <a:prstTxWarp prst="textNoShape">
              <a:avLst/>
            </a:prstTxWarp>
          </a:bodyPr>
          <a:lstStyle/>
          <a:p>
            <a:pPr marL="0" marR="0" lvl="0" indent="0" algn="just" defTabSz="38287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altLang="ja-JP" sz="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メイリオ" pitchFamily="50" charset="-128"/>
              <a:ea typeface="メイリオ" pitchFamily="50" charset="-128"/>
              <a:cs typeface="ＭＳ Ｐゴシック" pitchFamily="50" charset="-128"/>
            </a:endParaRPr>
          </a:p>
          <a:p>
            <a:pPr marL="0" marR="0" lvl="0" indent="0" algn="just" defTabSz="38287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altLang="ja-JP" sz="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メイリオ" pitchFamily="50" charset="-128"/>
              <a:ea typeface="メイリオ" pitchFamily="50" charset="-128"/>
              <a:cs typeface="ＭＳ Ｐゴシック" pitchFamily="50" charset="-128"/>
            </a:endParaRPr>
          </a:p>
          <a:p>
            <a:pPr marL="0" marR="0" lvl="0" indent="0" algn="just" defTabSz="38287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ja-JP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ＭＳ Ｐゴシック" pitchFamily="50" charset="-128"/>
              </a:rPr>
              <a:t>◎</a:t>
            </a:r>
            <a:r>
              <a:rPr kumimoji="1" lang="ja-JP" alt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ＭＳ Ｐゴシック" pitchFamily="50" charset="-128"/>
              </a:rPr>
              <a:t>デザインテンプレを重ねた後、更に画像の配置やサイズを微調整したい場合「ホーム」タブ▶ 「編集」タブの</a:t>
            </a:r>
            <a:endParaRPr kumimoji="1" lang="en-US" altLang="ja-JP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メイリオ" pitchFamily="50" charset="-128"/>
              <a:ea typeface="メイリオ" pitchFamily="50" charset="-128"/>
              <a:cs typeface="ＭＳ Ｐゴシック" pitchFamily="50" charset="-128"/>
            </a:endParaRPr>
          </a:p>
          <a:p>
            <a:pPr marL="0" marR="0" lvl="0" indent="0" algn="just" defTabSz="38287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ＭＳ Ｐゴシック" pitchFamily="50" charset="-128"/>
              </a:rPr>
              <a:t> 「選択」▶「オブジェクトの選択と表示</a:t>
            </a:r>
            <a:r>
              <a:rPr kumimoji="1" lang="en-US" altLang="ja-JP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ＭＳ Ｐゴシック" pitchFamily="50" charset="-128"/>
              </a:rPr>
              <a:t>(P)</a:t>
            </a:r>
            <a:r>
              <a:rPr kumimoji="1" lang="ja-JP" alt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ＭＳ Ｐゴシック" pitchFamily="50" charset="-128"/>
              </a:rPr>
              <a:t>」を選択します。編集したい画像にカーソルをあてて調整できます。</a:t>
            </a:r>
            <a:endParaRPr kumimoji="1" lang="ja-JP" alt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sp>
        <p:nvSpPr>
          <p:cNvPr id="49" name="テキスト ボックス 48"/>
          <p:cNvSpPr txBox="1"/>
          <p:nvPr userDrawn="1"/>
        </p:nvSpPr>
        <p:spPr>
          <a:xfrm>
            <a:off x="752754" y="-1493389"/>
            <a:ext cx="6398417" cy="705770"/>
          </a:xfrm>
          <a:prstGeom prst="rect">
            <a:avLst/>
          </a:prstGeom>
          <a:noFill/>
        </p:spPr>
        <p:txBody>
          <a:bodyPr wrap="square" lIns="89344" tIns="44672" rIns="89344" bIns="44672" rtlCol="0">
            <a:spAutoFit/>
          </a:bodyPr>
          <a:lstStyle/>
          <a:p>
            <a:pPr algn="l"/>
            <a:r>
              <a:rPr lang="en-US" altLang="ja-JP" sz="1000" b="1" kern="1200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1.</a:t>
            </a:r>
            <a:r>
              <a:rPr lang="ja-JP" altLang="ja-JP" sz="1000" b="1" kern="1200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画像を貼る </a:t>
            </a:r>
            <a:r>
              <a:rPr lang="ja-JP" altLang="en-US" sz="1000" b="1" kern="1200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・・・・・・ </a:t>
            </a:r>
            <a:r>
              <a:rPr lang="ja-JP" altLang="ja-JP" sz="1000" kern="1200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画像</a:t>
            </a:r>
            <a:r>
              <a:rPr lang="ja-JP" altLang="en-US" sz="1000" kern="1200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アイコンをクリックして入れたい画像を追加しサイズ調整します</a:t>
            </a:r>
            <a:endParaRPr lang="en-US" altLang="ja-JP" sz="1000" kern="1200" dirty="0" smtClean="0">
              <a:solidFill>
                <a:schemeClr val="tx1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algn="l"/>
            <a:r>
              <a:rPr lang="en-US" altLang="ja-JP" sz="1000" b="1" kern="1200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2.</a:t>
            </a:r>
            <a:r>
              <a:rPr lang="ja-JP" altLang="ja-JP" sz="1000" b="1" kern="1200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フレームを重ねる</a:t>
            </a:r>
            <a:r>
              <a:rPr lang="ja-JP" altLang="en-US" sz="1000" b="1" kern="1200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・・・ </a:t>
            </a:r>
            <a:r>
              <a:rPr lang="ja-JP" altLang="ja-JP" sz="1000" kern="1200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右のデザイン</a:t>
            </a:r>
            <a:r>
              <a:rPr lang="ja-JP" altLang="en-US" sz="1000" kern="1200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テンプレ</a:t>
            </a:r>
            <a:r>
              <a:rPr lang="ja-JP" altLang="ja-JP" sz="1000" kern="1200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を画像の上に重ね</a:t>
            </a:r>
            <a:r>
              <a:rPr lang="ja-JP" altLang="en-US" sz="1000" kern="1200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ます</a:t>
            </a:r>
            <a:r>
              <a:rPr lang="en-US" altLang="ja-JP" sz="1000" kern="1200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(※)</a:t>
            </a:r>
          </a:p>
          <a:p>
            <a:pPr algn="l"/>
            <a:r>
              <a:rPr lang="en-US" altLang="ja-JP" sz="1000" b="1" kern="1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3.PDF</a:t>
            </a:r>
            <a:r>
              <a:rPr lang="ja-JP" altLang="ja-JP" sz="1000" b="1" kern="1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で保存をする</a:t>
            </a:r>
            <a:r>
              <a:rPr lang="ja-JP" altLang="ja-JP" sz="1000" kern="1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・・・「ファイル」タブ▶「名前を付けて保存</a:t>
            </a:r>
            <a:r>
              <a:rPr lang="en-US" altLang="ja-JP" sz="1000" kern="1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(A)</a:t>
            </a:r>
            <a:r>
              <a:rPr lang="ja-JP" altLang="ja-JP" sz="1000" kern="1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」▶ファイルの種類</a:t>
            </a:r>
            <a:r>
              <a:rPr lang="en-US" altLang="ja-JP" sz="1000" kern="1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(T)</a:t>
            </a:r>
            <a:r>
              <a:rPr lang="ja-JP" altLang="ja-JP" sz="1000" kern="1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で</a:t>
            </a:r>
            <a:endParaRPr lang="en-US" altLang="ja-JP" sz="1000" kern="100" dirty="0" smtClean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algn="l"/>
            <a:r>
              <a:rPr lang="ja-JP" altLang="en-US" sz="1000" kern="1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　　　　　　　　　　　　</a:t>
            </a:r>
            <a:r>
              <a:rPr lang="ja-JP" altLang="en-US" sz="1000" kern="100" baseline="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 </a:t>
            </a:r>
            <a:r>
              <a:rPr lang="ja-JP" altLang="ja-JP" sz="1000" kern="1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「</a:t>
            </a:r>
            <a:r>
              <a:rPr lang="en-US" altLang="ja-JP" sz="1000" kern="1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PDF(*.PDF )</a:t>
            </a:r>
            <a:r>
              <a:rPr lang="ja-JP" altLang="ja-JP" sz="1000" kern="1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」を選んで保存します</a:t>
            </a:r>
            <a:endParaRPr lang="ja-JP" altLang="ja-JP" sz="1000" kern="100" dirty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16" name="上画像"/>
          <p:cNvSpPr>
            <a:spLocks noGrp="1"/>
          </p:cNvSpPr>
          <p:nvPr>
            <p:ph type="pic" sz="quarter" idx="13"/>
          </p:nvPr>
        </p:nvSpPr>
        <p:spPr>
          <a:xfrm>
            <a:off x="846375" y="1386381"/>
            <a:ext cx="1260000" cy="1296000"/>
          </a:xfrm>
          <a:blipFill>
            <a:blip r:embed="rId4"/>
            <a:stretch>
              <a:fillRect/>
            </a:stretch>
          </a:blipFill>
        </p:spPr>
        <p:txBody>
          <a:bodyPr>
            <a:normAutofit/>
          </a:bodyPr>
          <a:lstStyle>
            <a:lvl1pPr algn="ctr">
              <a:buNone/>
              <a:defRPr sz="10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kumimoji="1" lang="ja-JP" altLang="en-US" dirty="0" smtClean="0"/>
              <a:t>アイコンをクリックして</a:t>
            </a:r>
            <a:endParaRPr kumimoji="1" lang="en-US" altLang="ja-JP" dirty="0" smtClean="0"/>
          </a:p>
          <a:p>
            <a:r>
              <a:rPr kumimoji="1" lang="ja-JP" altLang="en-US" dirty="0" smtClean="0"/>
              <a:t>画像を追加する</a:t>
            </a:r>
            <a:endParaRPr kumimoji="1" lang="ja-JP" altLang="en-US" dirty="0"/>
          </a:p>
        </p:txBody>
      </p:sp>
      <p:sp>
        <p:nvSpPr>
          <p:cNvPr id="17" name="デザインテンプレ"/>
          <p:cNvSpPr>
            <a:spLocks noGrp="1"/>
          </p:cNvSpPr>
          <p:nvPr>
            <p:ph type="pic" sz="quarter" idx="15"/>
          </p:nvPr>
        </p:nvSpPr>
        <p:spPr>
          <a:xfrm>
            <a:off x="3772425" y="324381"/>
            <a:ext cx="2304000" cy="3420000"/>
          </a:xfrm>
          <a:ln>
            <a:solidFill>
              <a:schemeClr val="tx1"/>
            </a:solidFill>
          </a:ln>
        </p:spPr>
        <p:txBody>
          <a:bodyPr/>
          <a:lstStyle/>
          <a:p>
            <a:endParaRPr kumimoji="1" lang="ja-JP" alt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03003" y="216625"/>
            <a:ext cx="2546747" cy="786440"/>
          </a:xfrm>
          <a:prstGeom prst="rect">
            <a:avLst/>
          </a:prstGeom>
        </p:spPr>
        <p:txBody>
          <a:bodyPr vert="horz" lIns="71828" tIns="35913" rIns="71828" bIns="35913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3003" y="1083121"/>
            <a:ext cx="2546747" cy="2581592"/>
          </a:xfrm>
          <a:prstGeom prst="rect">
            <a:avLst/>
          </a:prstGeom>
        </p:spPr>
        <p:txBody>
          <a:bodyPr vert="horz" lIns="71828" tIns="35913" rIns="71828" bIns="35913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03004" y="3771143"/>
            <a:ext cx="664369" cy="216624"/>
          </a:xfrm>
          <a:prstGeom prst="rect">
            <a:avLst/>
          </a:prstGeom>
        </p:spPr>
        <p:txBody>
          <a:bodyPr vert="horz" lIns="71828" tIns="35913" rIns="71828" bIns="35913" rtlCol="0" anchor="ctr"/>
          <a:lstStyle>
            <a:lvl1pPr algn="l">
              <a:defRPr sz="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DDE446-867D-4B69-A6F3-BD3D91AE7B0C}" type="datetimeFigureOut">
              <a:rPr kumimoji="1" lang="ja-JP" altLang="en-US" smtClean="0"/>
              <a:pPr/>
              <a:t>2016/12/21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78100" y="3771143"/>
            <a:ext cx="996553" cy="216624"/>
          </a:xfrm>
          <a:prstGeom prst="rect">
            <a:avLst/>
          </a:prstGeom>
        </p:spPr>
        <p:txBody>
          <a:bodyPr vert="horz" lIns="71828" tIns="35913" rIns="71828" bIns="35913" rtlCol="0" anchor="ctr"/>
          <a:lstStyle>
            <a:lvl1pPr algn="ctr">
              <a:defRPr sz="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085383" y="3771143"/>
            <a:ext cx="664369" cy="216624"/>
          </a:xfrm>
          <a:prstGeom prst="rect">
            <a:avLst/>
          </a:prstGeom>
        </p:spPr>
        <p:txBody>
          <a:bodyPr vert="horz" lIns="71828" tIns="35913" rIns="71828" bIns="35913" rtlCol="0" anchor="ctr"/>
          <a:lstStyle>
            <a:lvl1pPr algn="r">
              <a:defRPr sz="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EACE19-5ABA-43A7-920B-63F4F5105C82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="" xmlns:p14="http://schemas.microsoft.com/office/powerpoint/2010/main" val="23670813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</p:sldLayoutIdLst>
  <p:txStyles>
    <p:titleStyle>
      <a:lvl1pPr algn="l" defTabSz="283073" rtl="0" eaLnBrk="1" latinLnBrk="0" hangingPunct="1">
        <a:lnSpc>
          <a:spcPct val="90000"/>
        </a:lnSpc>
        <a:spcBef>
          <a:spcPct val="0"/>
        </a:spcBef>
        <a:buNone/>
        <a:defRPr kumimoji="1" sz="1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70768" indent="-70768" algn="l" defTabSz="283073" rtl="0" eaLnBrk="1" latinLnBrk="0" hangingPunct="1">
        <a:lnSpc>
          <a:spcPct val="90000"/>
        </a:lnSpc>
        <a:spcBef>
          <a:spcPts val="309"/>
        </a:spcBef>
        <a:buFont typeface="Arial" panose="020B0604020202020204" pitchFamily="34" charset="0"/>
        <a:buChar char="•"/>
        <a:defRPr kumimoji="1" sz="900" kern="1200">
          <a:solidFill>
            <a:schemeClr val="tx1"/>
          </a:solidFill>
          <a:latin typeface="+mn-lt"/>
          <a:ea typeface="+mn-ea"/>
          <a:cs typeface="+mn-cs"/>
        </a:defRPr>
      </a:lvl1pPr>
      <a:lvl2pPr marL="212305" indent="-70768" algn="l" defTabSz="283073" rtl="0" eaLnBrk="1" latinLnBrk="0" hangingPunct="1">
        <a:lnSpc>
          <a:spcPct val="90000"/>
        </a:lnSpc>
        <a:spcBef>
          <a:spcPts val="155"/>
        </a:spcBef>
        <a:buFont typeface="Arial" panose="020B0604020202020204" pitchFamily="34" charset="0"/>
        <a:buChar char="•"/>
        <a:defRPr kumimoji="1" sz="700" kern="1200">
          <a:solidFill>
            <a:schemeClr val="tx1"/>
          </a:solidFill>
          <a:latin typeface="+mn-lt"/>
          <a:ea typeface="+mn-ea"/>
          <a:cs typeface="+mn-cs"/>
        </a:defRPr>
      </a:lvl2pPr>
      <a:lvl3pPr marL="353840" indent="-70768" algn="l" defTabSz="283073" rtl="0" eaLnBrk="1" latinLnBrk="0" hangingPunct="1">
        <a:lnSpc>
          <a:spcPct val="90000"/>
        </a:lnSpc>
        <a:spcBef>
          <a:spcPts val="155"/>
        </a:spcBef>
        <a:buFont typeface="Arial" panose="020B0604020202020204" pitchFamily="34" charset="0"/>
        <a:buChar char="•"/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3pPr>
      <a:lvl4pPr marL="495376" indent="-70768" algn="l" defTabSz="283073" rtl="0" eaLnBrk="1" latinLnBrk="0" hangingPunct="1">
        <a:lnSpc>
          <a:spcPct val="90000"/>
        </a:lnSpc>
        <a:spcBef>
          <a:spcPts val="155"/>
        </a:spcBef>
        <a:buFont typeface="Arial" panose="020B0604020202020204" pitchFamily="34" charset="0"/>
        <a:buChar char="•"/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4pPr>
      <a:lvl5pPr marL="636912" indent="-70768" algn="l" defTabSz="283073" rtl="0" eaLnBrk="1" latinLnBrk="0" hangingPunct="1">
        <a:lnSpc>
          <a:spcPct val="90000"/>
        </a:lnSpc>
        <a:spcBef>
          <a:spcPts val="155"/>
        </a:spcBef>
        <a:buFont typeface="Arial" panose="020B0604020202020204" pitchFamily="34" charset="0"/>
        <a:buChar char="•"/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5pPr>
      <a:lvl6pPr marL="778449" indent="-70768" algn="l" defTabSz="283073" rtl="0" eaLnBrk="1" latinLnBrk="0" hangingPunct="1">
        <a:lnSpc>
          <a:spcPct val="90000"/>
        </a:lnSpc>
        <a:spcBef>
          <a:spcPts val="155"/>
        </a:spcBef>
        <a:buFont typeface="Arial" panose="020B0604020202020204" pitchFamily="34" charset="0"/>
        <a:buChar char="•"/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6pPr>
      <a:lvl7pPr marL="919984" indent="-70768" algn="l" defTabSz="283073" rtl="0" eaLnBrk="1" latinLnBrk="0" hangingPunct="1">
        <a:lnSpc>
          <a:spcPct val="90000"/>
        </a:lnSpc>
        <a:spcBef>
          <a:spcPts val="155"/>
        </a:spcBef>
        <a:buFont typeface="Arial" panose="020B0604020202020204" pitchFamily="34" charset="0"/>
        <a:buChar char="•"/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7pPr>
      <a:lvl8pPr marL="1061521" indent="-70768" algn="l" defTabSz="283073" rtl="0" eaLnBrk="1" latinLnBrk="0" hangingPunct="1">
        <a:lnSpc>
          <a:spcPct val="90000"/>
        </a:lnSpc>
        <a:spcBef>
          <a:spcPts val="155"/>
        </a:spcBef>
        <a:buFont typeface="Arial" panose="020B0604020202020204" pitchFamily="34" charset="0"/>
        <a:buChar char="•"/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8pPr>
      <a:lvl9pPr marL="1203057" indent="-70768" algn="l" defTabSz="283073" rtl="0" eaLnBrk="1" latinLnBrk="0" hangingPunct="1">
        <a:lnSpc>
          <a:spcPct val="90000"/>
        </a:lnSpc>
        <a:spcBef>
          <a:spcPts val="155"/>
        </a:spcBef>
        <a:buFont typeface="Arial" panose="020B0604020202020204" pitchFamily="34" charset="0"/>
        <a:buChar char="•"/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83073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1pPr>
      <a:lvl2pPr marL="141537" algn="l" defTabSz="283073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2pPr>
      <a:lvl3pPr marL="283073" algn="l" defTabSz="283073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3pPr>
      <a:lvl4pPr marL="424609" algn="l" defTabSz="283073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4pPr>
      <a:lvl5pPr marL="566144" algn="l" defTabSz="283073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5pPr>
      <a:lvl6pPr marL="707681" algn="l" defTabSz="283073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6pPr>
      <a:lvl7pPr marL="849216" algn="l" defTabSz="283073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7pPr>
      <a:lvl8pPr marL="990753" algn="l" defTabSz="283073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8pPr>
      <a:lvl9pPr marL="1132289" algn="l" defTabSz="283073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画像下"/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10" name="画像上"/>
          <p:cNvSpPr>
            <a:spLocks noGrp="1"/>
          </p:cNvSpPr>
          <p:nvPr>
            <p:ph type="pic" sz="quarter" idx="13"/>
          </p:nvPr>
        </p:nvSpPr>
        <p:spPr/>
      </p:sp>
      <p:pic>
        <p:nvPicPr>
          <p:cNvPr id="13" name="デザインテンプレ" descr="トランプ_テンプレ表面♠J.png"/>
          <p:cNvPicPr>
            <a:picLocks noGrp="1" noChangeAspect="1"/>
          </p:cNvPicPr>
          <p:nvPr>
            <p:ph type="pic" sz="quarter" idx="15"/>
          </p:nvPr>
        </p:nvPicPr>
        <p:blipFill>
          <a:blip r:embed="rId3"/>
          <a:srcRect t="34" b="34"/>
          <a:stretch>
            <a:fillRect/>
          </a:stretch>
        </p:blipFill>
        <p:spPr/>
      </p:pic>
    </p:spTree>
    <p:extLst>
      <p:ext uri="{BB962C8B-B14F-4D97-AF65-F5344CB8AC3E}">
        <p14:creationId xmlns="" xmlns:p14="http://schemas.microsoft.com/office/powerpoint/2010/main" val="652955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画像下"/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3" name="画像上"/>
          <p:cNvSpPr>
            <a:spLocks noGrp="1"/>
          </p:cNvSpPr>
          <p:nvPr>
            <p:ph type="pic" sz="quarter" idx="13"/>
          </p:nvPr>
        </p:nvSpPr>
        <p:spPr/>
      </p:sp>
      <p:pic>
        <p:nvPicPr>
          <p:cNvPr id="5" name="デザインテンプレ" descr="トランプ_テンプレ表面♥J.png"/>
          <p:cNvPicPr>
            <a:picLocks noGrp="1" noChangeAspect="1"/>
          </p:cNvPicPr>
          <p:nvPr>
            <p:ph type="pic" sz="quarter" idx="15"/>
          </p:nvPr>
        </p:nvPicPr>
        <p:blipFill>
          <a:blip r:embed="rId2"/>
          <a:srcRect t="34" b="34"/>
          <a:stretch>
            <a:fillRect/>
          </a:stretch>
        </p:blipFill>
        <p:spPr/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画像下"/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3" name="画像上"/>
          <p:cNvSpPr>
            <a:spLocks noGrp="1"/>
          </p:cNvSpPr>
          <p:nvPr>
            <p:ph type="pic" sz="quarter" idx="13"/>
          </p:nvPr>
        </p:nvSpPr>
        <p:spPr/>
      </p:sp>
      <p:pic>
        <p:nvPicPr>
          <p:cNvPr id="5" name="デザインテンプレ" descr="トランプ_テンプレ表面♥Q.png"/>
          <p:cNvPicPr>
            <a:picLocks noGrp="1" noChangeAspect="1"/>
          </p:cNvPicPr>
          <p:nvPr>
            <p:ph type="pic" sz="quarter" idx="15"/>
          </p:nvPr>
        </p:nvPicPr>
        <p:blipFill>
          <a:blip r:embed="rId2"/>
          <a:srcRect t="34" b="34"/>
          <a:stretch>
            <a:fillRect/>
          </a:stretch>
        </p:blipFill>
        <p:spPr/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画像下"/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3" name="画像上"/>
          <p:cNvSpPr>
            <a:spLocks noGrp="1"/>
          </p:cNvSpPr>
          <p:nvPr>
            <p:ph type="pic" sz="quarter" idx="13"/>
          </p:nvPr>
        </p:nvSpPr>
        <p:spPr/>
      </p:sp>
      <p:pic>
        <p:nvPicPr>
          <p:cNvPr id="5" name="デザインテンプレ" descr="トランプ_テンプレ表面♥K.png"/>
          <p:cNvPicPr>
            <a:picLocks noGrp="1" noChangeAspect="1"/>
          </p:cNvPicPr>
          <p:nvPr>
            <p:ph type="pic" sz="quarter" idx="15"/>
          </p:nvPr>
        </p:nvPicPr>
        <p:blipFill>
          <a:blip r:embed="rId2"/>
          <a:srcRect t="34" b="34"/>
          <a:stretch>
            <a:fillRect/>
          </a:stretch>
        </p:blipFill>
        <p:spPr/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画像"/>
          <p:cNvSpPr>
            <a:spLocks noGrp="1"/>
          </p:cNvSpPr>
          <p:nvPr>
            <p:ph type="pic" sz="quarter" idx="13"/>
          </p:nvPr>
        </p:nvSpPr>
        <p:spPr/>
      </p:sp>
      <p:pic>
        <p:nvPicPr>
          <p:cNvPr id="4" name="デザインテンプレ" descr="トランプ_テンプレ表面Joker紫.png"/>
          <p:cNvPicPr>
            <a:picLocks noGrp="1" noChangeAspect="1"/>
          </p:cNvPicPr>
          <p:nvPr>
            <p:ph type="pic" sz="quarter" idx="15"/>
          </p:nvPr>
        </p:nvPicPr>
        <p:blipFill>
          <a:blip r:embed="rId2"/>
          <a:srcRect t="34" b="34"/>
          <a:stretch>
            <a:fillRect/>
          </a:stretch>
        </p:blipFill>
        <p:spPr/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画像"/>
          <p:cNvSpPr>
            <a:spLocks noGrp="1"/>
          </p:cNvSpPr>
          <p:nvPr>
            <p:ph type="pic" sz="quarter" idx="13"/>
          </p:nvPr>
        </p:nvSpPr>
        <p:spPr/>
      </p:sp>
      <p:pic>
        <p:nvPicPr>
          <p:cNvPr id="4" name="デザインテンプレ" descr="トランプ_テンプレ表面Joker緑.png"/>
          <p:cNvPicPr>
            <a:picLocks noGrp="1" noChangeAspect="1"/>
          </p:cNvPicPr>
          <p:nvPr>
            <p:ph type="pic" sz="quarter" idx="15"/>
          </p:nvPr>
        </p:nvPicPr>
        <p:blipFill>
          <a:blip r:embed="rId2"/>
          <a:srcRect t="34" b="34"/>
          <a:stretch>
            <a:fillRect/>
          </a:stretch>
        </p:blipFill>
        <p:spPr/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画像下"/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3" name="画像上"/>
          <p:cNvSpPr>
            <a:spLocks noGrp="1"/>
          </p:cNvSpPr>
          <p:nvPr>
            <p:ph type="pic" sz="quarter" idx="13"/>
          </p:nvPr>
        </p:nvSpPr>
        <p:spPr/>
      </p:sp>
      <p:pic>
        <p:nvPicPr>
          <p:cNvPr id="5" name="デザインテンプレ" descr="トランプ_テンプレ表面♠Q.png"/>
          <p:cNvPicPr>
            <a:picLocks noGrp="1" noChangeAspect="1"/>
          </p:cNvPicPr>
          <p:nvPr>
            <p:ph type="pic" sz="quarter" idx="15"/>
          </p:nvPr>
        </p:nvPicPr>
        <p:blipFill>
          <a:blip r:embed="rId2"/>
          <a:srcRect t="34" b="34"/>
          <a:stretch>
            <a:fillRect/>
          </a:stretch>
        </p:blipFill>
        <p:spPr/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画像下"/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3" name="画像上"/>
          <p:cNvSpPr>
            <a:spLocks noGrp="1"/>
          </p:cNvSpPr>
          <p:nvPr>
            <p:ph type="pic" sz="quarter" idx="13"/>
          </p:nvPr>
        </p:nvSpPr>
        <p:spPr/>
      </p:sp>
      <p:pic>
        <p:nvPicPr>
          <p:cNvPr id="5" name="デザインテンプレ" descr="トランプ_テンプレ表面♠K.png"/>
          <p:cNvPicPr>
            <a:picLocks noGrp="1" noChangeAspect="1"/>
          </p:cNvPicPr>
          <p:nvPr>
            <p:ph type="pic" sz="quarter" idx="15"/>
          </p:nvPr>
        </p:nvPicPr>
        <p:blipFill>
          <a:blip r:embed="rId2"/>
          <a:srcRect t="34" b="34"/>
          <a:stretch>
            <a:fillRect/>
          </a:stretch>
        </p:blipFill>
        <p:spPr/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下画像"/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3" name="上画像"/>
          <p:cNvSpPr>
            <a:spLocks noGrp="1"/>
          </p:cNvSpPr>
          <p:nvPr>
            <p:ph type="pic" sz="quarter" idx="13"/>
          </p:nvPr>
        </p:nvSpPr>
        <p:spPr/>
      </p:sp>
      <p:pic>
        <p:nvPicPr>
          <p:cNvPr id="5" name="デザインテンプレ" descr="トランプ_テンプレ表面♦J.png"/>
          <p:cNvPicPr>
            <a:picLocks noGrp="1" noChangeAspect="1"/>
          </p:cNvPicPr>
          <p:nvPr>
            <p:ph type="pic" sz="quarter" idx="15"/>
          </p:nvPr>
        </p:nvPicPr>
        <p:blipFill>
          <a:blip r:embed="rId2"/>
          <a:srcRect t="34" b="34"/>
          <a:stretch>
            <a:fillRect/>
          </a:stretch>
        </p:blipFill>
        <p:spPr/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画像下"/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3" name="画像上"/>
          <p:cNvSpPr>
            <a:spLocks noGrp="1"/>
          </p:cNvSpPr>
          <p:nvPr>
            <p:ph type="pic" sz="quarter" idx="13"/>
          </p:nvPr>
        </p:nvSpPr>
        <p:spPr/>
      </p:sp>
      <p:pic>
        <p:nvPicPr>
          <p:cNvPr id="5" name="デザインテンプレ" descr="トランプ_テンプレ表面♦Q.png"/>
          <p:cNvPicPr>
            <a:picLocks noGrp="1" noChangeAspect="1"/>
          </p:cNvPicPr>
          <p:nvPr>
            <p:ph type="pic" sz="quarter" idx="15"/>
          </p:nvPr>
        </p:nvPicPr>
        <p:blipFill>
          <a:blip r:embed="rId2"/>
          <a:srcRect t="34" b="34"/>
          <a:stretch>
            <a:fillRect/>
          </a:stretch>
        </p:blipFill>
        <p:spPr/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画像下"/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3" name="画像上"/>
          <p:cNvSpPr>
            <a:spLocks noGrp="1"/>
          </p:cNvSpPr>
          <p:nvPr>
            <p:ph type="pic" sz="quarter" idx="13"/>
          </p:nvPr>
        </p:nvSpPr>
        <p:spPr/>
      </p:sp>
      <p:pic>
        <p:nvPicPr>
          <p:cNvPr id="5" name="デザインテンプレ" descr="トランプ_テンプレ表面♦K.png"/>
          <p:cNvPicPr>
            <a:picLocks noGrp="1" noChangeAspect="1"/>
          </p:cNvPicPr>
          <p:nvPr>
            <p:ph type="pic" sz="quarter" idx="15"/>
          </p:nvPr>
        </p:nvPicPr>
        <p:blipFill>
          <a:blip r:embed="rId2"/>
          <a:srcRect t="34" b="34"/>
          <a:stretch>
            <a:fillRect/>
          </a:stretch>
        </p:blipFill>
        <p:spPr/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画像下"/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3" name="画像上"/>
          <p:cNvSpPr>
            <a:spLocks noGrp="1"/>
          </p:cNvSpPr>
          <p:nvPr>
            <p:ph type="pic" sz="quarter" idx="13"/>
          </p:nvPr>
        </p:nvSpPr>
        <p:spPr/>
      </p:sp>
      <p:pic>
        <p:nvPicPr>
          <p:cNvPr id="5" name="デザインテンプレ" descr="トランプ_テンプレ表面♣J.png"/>
          <p:cNvPicPr>
            <a:picLocks noGrp="1" noChangeAspect="1"/>
          </p:cNvPicPr>
          <p:nvPr>
            <p:ph type="pic" sz="quarter" idx="15"/>
          </p:nvPr>
        </p:nvPicPr>
        <p:blipFill>
          <a:blip r:embed="rId2"/>
          <a:srcRect t="34" b="34"/>
          <a:stretch>
            <a:fillRect/>
          </a:stretch>
        </p:blipFill>
        <p:spPr/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画像下"/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3" name="画像上"/>
          <p:cNvSpPr>
            <a:spLocks noGrp="1"/>
          </p:cNvSpPr>
          <p:nvPr>
            <p:ph type="pic" sz="quarter" idx="13"/>
          </p:nvPr>
        </p:nvSpPr>
        <p:spPr/>
      </p:sp>
      <p:pic>
        <p:nvPicPr>
          <p:cNvPr id="5" name="デザインテンプレ" descr="トランプ_テンプレ表面♣Q.png"/>
          <p:cNvPicPr>
            <a:picLocks noGrp="1" noChangeAspect="1"/>
          </p:cNvPicPr>
          <p:nvPr>
            <p:ph type="pic" sz="quarter" idx="15"/>
          </p:nvPr>
        </p:nvPicPr>
        <p:blipFill>
          <a:blip r:embed="rId2"/>
          <a:srcRect t="34" b="34"/>
          <a:stretch>
            <a:fillRect/>
          </a:stretch>
        </p:blipFill>
        <p:spPr/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画像下"/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3" name="画像上"/>
          <p:cNvSpPr>
            <a:spLocks noGrp="1"/>
          </p:cNvSpPr>
          <p:nvPr>
            <p:ph type="pic" sz="quarter" idx="13"/>
          </p:nvPr>
        </p:nvSpPr>
        <p:spPr/>
      </p:sp>
      <p:pic>
        <p:nvPicPr>
          <p:cNvPr id="5" name="デザインテンプレ" descr="トランプ_テンプレ表面♣K.png"/>
          <p:cNvPicPr>
            <a:picLocks noGrp="1" noChangeAspect="1"/>
          </p:cNvPicPr>
          <p:nvPr>
            <p:ph type="pic" sz="quarter" idx="15"/>
          </p:nvPr>
        </p:nvPicPr>
        <p:blipFill>
          <a:blip r:embed="rId2"/>
          <a:srcRect t="34" b="34"/>
          <a:stretch>
            <a:fillRect/>
          </a:stretch>
        </p:blipFill>
        <p:spPr/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ffice テーマ">
  <a:themeElements>
    <a:clrScheme name="ユーザー定義 2">
      <a:dk1>
        <a:sysClr val="windowText" lastClr="000000"/>
      </a:dk1>
      <a:lt1>
        <a:sysClr val="window" lastClr="FFFFFF"/>
      </a:lt1>
      <a:dk2>
        <a:srgbClr val="0087EF"/>
      </a:dk2>
      <a:lt2>
        <a:srgbClr val="EEECE1"/>
      </a:lt2>
      <a:accent1>
        <a:srgbClr val="2860D5"/>
      </a:accent1>
      <a:accent2>
        <a:srgbClr val="FF8080"/>
      </a:accent2>
      <a:accent3>
        <a:srgbClr val="7FCA1E"/>
      </a:accent3>
      <a:accent4>
        <a:srgbClr val="AE84E1"/>
      </a:accent4>
      <a:accent5>
        <a:srgbClr val="FFD200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テーマ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ジャパネスク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477</TotalTime>
  <Words>1</Words>
  <Application>Microsoft Office PowerPoint</Application>
  <PresentationFormat>ユーザー設定</PresentationFormat>
  <Paragraphs>1</Paragraphs>
  <Slides>14</Slides>
  <Notes>1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14</vt:i4>
      </vt:variant>
    </vt:vector>
  </HeadingPairs>
  <TitlesOfParts>
    <vt:vector size="15" baseType="lpstr">
      <vt:lpstr>Office テーマ</vt:lpstr>
      <vt:lpstr>スライド 1</vt:lpstr>
      <vt:lpstr>スライド 2</vt:lpstr>
      <vt:lpstr>スライド 3</vt:lpstr>
      <vt:lpstr>スライド 4</vt:lpstr>
      <vt:lpstr>スライド 5</vt:lpstr>
      <vt:lpstr>スライド 6</vt:lpstr>
      <vt:lpstr>スライド 7</vt:lpstr>
      <vt:lpstr>スライド 8</vt:lpstr>
      <vt:lpstr>スライド 9</vt:lpstr>
      <vt:lpstr>スライド 10</vt:lpstr>
      <vt:lpstr>スライド 11</vt:lpstr>
      <vt:lpstr>スライド 12</vt:lpstr>
      <vt:lpstr>スライド 13</vt:lpstr>
      <vt:lpstr>スライド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トランプ_テンプレ２</dc:title>
  <dc:subject>フロント_フェイス</dc:subject>
  <dc:creator>Vanfu Inc.</dc:creator>
  <cp:keywords>デザインテンプレート</cp:keywords>
  <cp:lastModifiedBy>2010008</cp:lastModifiedBy>
  <cp:revision>64</cp:revision>
  <cp:lastPrinted>2016-11-24T08:45:10Z</cp:lastPrinted>
  <dcterms:created xsi:type="dcterms:W3CDTF">2016-10-05T02:12:22Z</dcterms:created>
  <dcterms:modified xsi:type="dcterms:W3CDTF">2016-12-21T08:33:10Z</dcterms:modified>
</cp:coreProperties>
</file>