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2952750" cy="4068763"/>
  <p:notesSz cx="6858000" cy="9144000"/>
  <p:defaultTextStyle>
    <a:defPPr>
      <a:defRPr lang="en-US"/>
    </a:defPPr>
    <a:lvl1pPr marL="0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94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388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582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776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970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5163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4358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551" algn="l" defTabSz="35919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CC"/>
    <a:srgbClr val="FF3399"/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344" y="-1254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37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74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312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749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186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625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40062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499" algn="l" defTabSz="38287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8" name="図プレースホルダ 18"/>
          <p:cNvSpPr>
            <a:spLocks noGrp="1"/>
          </p:cNvSpPr>
          <p:nvPr userDrawn="1">
            <p:ph type="pic" sz="quarter" idx="11"/>
          </p:nvPr>
        </p:nvSpPr>
        <p:spPr>
          <a:xfrm>
            <a:off x="3880455" y="335533"/>
            <a:ext cx="2304000" cy="3420000"/>
          </a:xfrm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6492648" y="-818706"/>
            <a:ext cx="795986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3591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 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-1" y="-2029151"/>
            <a:ext cx="7293935" cy="1257114"/>
            <a:chOff x="-24" y="-1999875"/>
            <a:chExt cx="23426525" cy="1946736"/>
          </a:xfrm>
        </p:grpSpPr>
        <p:sp>
          <p:nvSpPr>
            <p:cNvPr id="2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トランプ＿デザインテンプレート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フレーム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W58×H89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 userDrawn="1"/>
          </p:nvSpPr>
          <p:spPr>
            <a:xfrm>
              <a:off x="2417662" y="-1170207"/>
              <a:ext cx="20550317" cy="1092938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 サイズ調整します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30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7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53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22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6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43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48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17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" name="グループ化 38"/>
          <p:cNvGrpSpPr/>
          <p:nvPr userDrawn="1"/>
        </p:nvGrpSpPr>
        <p:grpSpPr>
          <a:xfrm>
            <a:off x="3768924" y="-724053"/>
            <a:ext cx="2520564" cy="1026203"/>
            <a:chOff x="3927944" y="-724053"/>
            <a:chExt cx="2520564" cy="102620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テキスト ボックス 31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" name="円/楕円 34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右カーブ矢印 39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図プレースホルダ 18"/>
          <p:cNvSpPr>
            <a:spLocks noGrp="1"/>
          </p:cNvSpPr>
          <p:nvPr userDrawn="1">
            <p:ph type="pic" sz="quarter" idx="10"/>
          </p:nvPr>
        </p:nvSpPr>
        <p:spPr>
          <a:xfrm>
            <a:off x="324375" y="324381"/>
            <a:ext cx="2304000" cy="342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2" y="216625"/>
            <a:ext cx="2546747" cy="786440"/>
          </a:xfrm>
          <a:prstGeom prst="rect">
            <a:avLst/>
          </a:prstGeom>
        </p:spPr>
        <p:txBody>
          <a:bodyPr vert="horz" lIns="71839" tIns="35919" rIns="71839" bIns="35919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2" y="1083121"/>
            <a:ext cx="2546747" cy="2581592"/>
          </a:xfrm>
          <a:prstGeom prst="rect">
            <a:avLst/>
          </a:prstGeom>
        </p:spPr>
        <p:txBody>
          <a:bodyPr vert="horz" lIns="71839" tIns="35919" rIns="71839" bIns="35919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3" y="3771143"/>
            <a:ext cx="664369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099" y="3771143"/>
            <a:ext cx="996553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2" y="3771143"/>
            <a:ext cx="664369" cy="216624"/>
          </a:xfrm>
          <a:prstGeom prst="rect">
            <a:avLst/>
          </a:prstGeom>
        </p:spPr>
        <p:txBody>
          <a:bodyPr vert="horz" lIns="71839" tIns="35919" rIns="71839" bIns="35919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117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79" indent="-70779" algn="l" defTabSz="283117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38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96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454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7012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571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20129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688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246" indent="-70779" algn="l" defTabSz="283117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59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117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76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233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792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350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909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467" algn="l" defTabSz="28311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画像"/>
          <p:cNvSpPr>
            <a:spLocks noGrp="1"/>
          </p:cNvSpPr>
          <p:nvPr>
            <p:ph type="pic" sz="quarter" idx="10"/>
          </p:nvPr>
        </p:nvSpPr>
        <p:spPr>
          <a:xfrm>
            <a:off x="324375" y="324381"/>
            <a:ext cx="2304000" cy="3420000"/>
          </a:xfrm>
        </p:spPr>
      </p:sp>
      <p:pic>
        <p:nvPicPr>
          <p:cNvPr id="17" name="デザインテンプレ" descr="トランプ_テンプレ裏面枠あり.png"/>
          <p:cNvPicPr>
            <a:picLocks noGrp="1"/>
          </p:cNvPicPr>
          <p:nvPr>
            <p:ph type="pic" sz="quarter" idx="11"/>
          </p:nvPr>
        </p:nvPicPr>
        <p:blipFill>
          <a:blip r:embed="rId3"/>
          <a:stretch>
            <a:fillRect/>
          </a:stretch>
        </p:blipFill>
        <p:spPr>
          <a:xfrm>
            <a:off x="3810935" y="343050"/>
            <a:ext cx="2304000" cy="342000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フレーム</dc:subject>
  <dc:creator>Vanfu Inc.</dc:creator>
  <cp:keywords>デザインテンプレート</cp:keywords>
  <cp:lastModifiedBy>2010008</cp:lastModifiedBy>
  <cp:revision>82</cp:revision>
  <cp:lastPrinted>2016-11-24T08:45:10Z</cp:lastPrinted>
  <dcterms:created xsi:type="dcterms:W3CDTF">2016-10-05T02:12:22Z</dcterms:created>
  <dcterms:modified xsi:type="dcterms:W3CDTF">2016-12-21T07:28:55Z</dcterms:modified>
</cp:coreProperties>
</file>