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4296" y="-1356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絵札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</a:p>
          <a:p>
            <a:pPr algn="l"/>
            <a:r>
              <a:rPr lang="en-US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  <a:endParaRPr lang="ja-JP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2663" y="324127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69243" y="324128"/>
            <a:ext cx="2304000" cy="3420001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J.png"/>
          <p:cNvPicPr>
            <a:picLocks noGrp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>
          <a:xfrm>
            <a:off x="3781426" y="324381"/>
            <a:ext cx="2304000" cy="3420000"/>
          </a:xfrm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♥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JOKER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0"/>
          </a:xfrm>
        </p:spPr>
      </p:sp>
      <p:pic>
        <p:nvPicPr>
          <p:cNvPr id="7" name="デザインテンプレ" descr="トランプ_テンプレ表面全面♠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♠K.png"/>
          <p:cNvPicPr>
            <a:picLocks noGrp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>
          <a:xfrm>
            <a:off x="3779955" y="324381"/>
            <a:ext cx="2304000" cy="3420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♦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" name="デザインテンプレ" descr="トランプ_テンプレ表面全面♣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デザインテンプレ" descr="トランプ_テンプレ表面全面♣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</TotalTime>
  <Words>1</Words>
  <Application>Microsoft Office PowerPoint</Application>
  <PresentationFormat>ユーザー設定</PresentationFormat>
  <Paragraphs>1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トランプテンプレ2</dc:title>
  <dc:subject>フロント_フリー</dc:subject>
  <dc:creator>Vanfu Inc.</dc:creator>
  <cp:keywords>デザインテンプレート</cp:keywords>
  <cp:lastModifiedBy>2010008</cp:lastModifiedBy>
  <cp:revision>69</cp:revision>
  <cp:lastPrinted>2016-11-24T08:45:10Z</cp:lastPrinted>
  <dcterms:created xsi:type="dcterms:W3CDTF">2016-10-05T02:12:22Z</dcterms:created>
  <dcterms:modified xsi:type="dcterms:W3CDTF">2016-12-21T08:51:44Z</dcterms:modified>
</cp:coreProperties>
</file>