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1"/>
  </p:sldMasterIdLst>
  <p:notesMasterIdLst>
    <p:notesMasterId r:id="rId5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</p:sldIdLst>
  <p:sldSz cx="4211638" cy="5076825"/>
  <p:notesSz cx="6858000" cy="9144000"/>
  <p:defaultTextStyle>
    <a:defPPr>
      <a:defRPr lang="en-US"/>
    </a:defPPr>
    <a:lvl1pPr marL="0" algn="l" defTabSz="47502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475023" algn="l" defTabSz="47502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950043" algn="l" defTabSz="47502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425066" algn="l" defTabSz="47502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1900087" algn="l" defTabSz="47502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375109" algn="l" defTabSz="47502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2850129" algn="l" defTabSz="47502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325153" algn="l" defTabSz="47502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3800174" algn="l" defTabSz="47502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00">
          <p15:clr>
            <a:srgbClr val="A4A3A4"/>
          </p15:clr>
        </p15:guide>
        <p15:guide id="2" pos="132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2008012" initials="2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9E7FF"/>
    <a:srgbClr val="412210"/>
    <a:srgbClr val="4022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34542" autoAdjust="0"/>
    <p:restoredTop sz="94660" autoAdjust="0"/>
  </p:normalViewPr>
  <p:slideViewPr>
    <p:cSldViewPr snapToGrid="0">
      <p:cViewPr varScale="1">
        <p:scale>
          <a:sx n="147" d="100"/>
          <a:sy n="147" d="100"/>
        </p:scale>
        <p:origin x="150" y="114"/>
      </p:cViewPr>
      <p:guideLst>
        <p:guide orient="horz" pos="1600"/>
        <p:guide pos="1328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  <p:sld r:id="rId14" collapse="1"/>
      <p:sld r:id="rId15" collapse="1"/>
      <p:sld r:id="rId16" collapse="1"/>
      <p:sld r:id="rId17" collapse="1"/>
      <p:sld r:id="rId18" collapse="1"/>
      <p:sld r:id="rId19" collapse="1"/>
      <p:sld r:id="rId20" collapse="1"/>
      <p:sld r:id="rId21" collapse="1"/>
      <p:sld r:id="rId22" collapse="1"/>
      <p:sld r:id="rId23" collapse="1"/>
      <p:sld r:id="rId24" collapse="1"/>
      <p:sld r:id="rId25" collapse="1"/>
      <p:sld r:id="rId26" collapse="1"/>
      <p:sld r:id="rId27" collapse="1"/>
      <p:sld r:id="rId28" collapse="1"/>
      <p:sld r:id="rId29" collapse="1"/>
      <p:sld r:id="rId30" collapse="1"/>
      <p:sld r:id="rId31" collapse="1"/>
      <p:sld r:id="rId32" collapse="1"/>
      <p:sld r:id="rId33" collapse="1"/>
      <p:sld r:id="rId34" collapse="1"/>
      <p:sld r:id="rId35" collapse="1"/>
      <p:sld r:id="rId36" collapse="1"/>
      <p:sld r:id="rId37" collapse="1"/>
      <p:sld r:id="rId38" collapse="1"/>
      <p:sld r:id="rId39" collapse="1"/>
      <p:sld r:id="rId40" collapse="1"/>
      <p:sld r:id="rId41" collapse="1"/>
      <p:sld r:id="rId42" collapse="1"/>
      <p:sld r:id="rId43" collapse="1"/>
      <p:sld r:id="rId44" collapse="1"/>
      <p:sld r:id="rId45" collapse="1"/>
      <p:sld r:id="rId46" collapse="1"/>
      <p:sld r:id="rId47" collapse="1"/>
      <p:sld r:id="rId48" collapse="1"/>
      <p:sld r:id="rId49" collapse="1"/>
      <p:sld r:id="rId50" collapse="1"/>
      <p:sld r:id="rId51" collapse="1"/>
      <p:sld r:id="rId52" collapse="1"/>
      <p:sld r:id="rId53" collapse="1"/>
      <p:sld r:id="rId54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8" d="100"/>
          <a:sy n="68" d="100"/>
        </p:scale>
        <p:origin x="-2826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commentAuthors" Target="commentAuthors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13" Type="http://schemas.openxmlformats.org/officeDocument/2006/relationships/slide" Target="slides/slide13.xml"/><Relationship Id="rId18" Type="http://schemas.openxmlformats.org/officeDocument/2006/relationships/slide" Target="slides/slide18.xml"/><Relationship Id="rId26" Type="http://schemas.openxmlformats.org/officeDocument/2006/relationships/slide" Target="slides/slide26.xml"/><Relationship Id="rId39" Type="http://schemas.openxmlformats.org/officeDocument/2006/relationships/slide" Target="slides/slide39.xml"/><Relationship Id="rId3" Type="http://schemas.openxmlformats.org/officeDocument/2006/relationships/slide" Target="slides/slide3.xml"/><Relationship Id="rId21" Type="http://schemas.openxmlformats.org/officeDocument/2006/relationships/slide" Target="slides/slide21.xml"/><Relationship Id="rId34" Type="http://schemas.openxmlformats.org/officeDocument/2006/relationships/slide" Target="slides/slide34.xml"/><Relationship Id="rId42" Type="http://schemas.openxmlformats.org/officeDocument/2006/relationships/slide" Target="slides/slide42.xml"/><Relationship Id="rId47" Type="http://schemas.openxmlformats.org/officeDocument/2006/relationships/slide" Target="slides/slide47.xml"/><Relationship Id="rId50" Type="http://schemas.openxmlformats.org/officeDocument/2006/relationships/slide" Target="slides/slide50.xml"/><Relationship Id="rId7" Type="http://schemas.openxmlformats.org/officeDocument/2006/relationships/slide" Target="slides/slide7.xml"/><Relationship Id="rId12" Type="http://schemas.openxmlformats.org/officeDocument/2006/relationships/slide" Target="slides/slide12.xml"/><Relationship Id="rId17" Type="http://schemas.openxmlformats.org/officeDocument/2006/relationships/slide" Target="slides/slide17.xml"/><Relationship Id="rId25" Type="http://schemas.openxmlformats.org/officeDocument/2006/relationships/slide" Target="slides/slide25.xml"/><Relationship Id="rId33" Type="http://schemas.openxmlformats.org/officeDocument/2006/relationships/slide" Target="slides/slide33.xml"/><Relationship Id="rId38" Type="http://schemas.openxmlformats.org/officeDocument/2006/relationships/slide" Target="slides/slide38.xml"/><Relationship Id="rId46" Type="http://schemas.openxmlformats.org/officeDocument/2006/relationships/slide" Target="slides/slide46.xml"/><Relationship Id="rId2" Type="http://schemas.openxmlformats.org/officeDocument/2006/relationships/slide" Target="slides/slide2.xml"/><Relationship Id="rId16" Type="http://schemas.openxmlformats.org/officeDocument/2006/relationships/slide" Target="slides/slide16.xml"/><Relationship Id="rId20" Type="http://schemas.openxmlformats.org/officeDocument/2006/relationships/slide" Target="slides/slide20.xml"/><Relationship Id="rId29" Type="http://schemas.openxmlformats.org/officeDocument/2006/relationships/slide" Target="slides/slide29.xml"/><Relationship Id="rId41" Type="http://schemas.openxmlformats.org/officeDocument/2006/relationships/slide" Target="slides/slide41.xml"/><Relationship Id="rId54" Type="http://schemas.openxmlformats.org/officeDocument/2006/relationships/slide" Target="slides/slide54.xml"/><Relationship Id="rId1" Type="http://schemas.openxmlformats.org/officeDocument/2006/relationships/slide" Target="slides/slide1.xml"/><Relationship Id="rId6" Type="http://schemas.openxmlformats.org/officeDocument/2006/relationships/slide" Target="slides/slide6.xml"/><Relationship Id="rId11" Type="http://schemas.openxmlformats.org/officeDocument/2006/relationships/slide" Target="slides/slide11.xml"/><Relationship Id="rId24" Type="http://schemas.openxmlformats.org/officeDocument/2006/relationships/slide" Target="slides/slide24.xml"/><Relationship Id="rId32" Type="http://schemas.openxmlformats.org/officeDocument/2006/relationships/slide" Target="slides/slide32.xml"/><Relationship Id="rId37" Type="http://schemas.openxmlformats.org/officeDocument/2006/relationships/slide" Target="slides/slide37.xml"/><Relationship Id="rId40" Type="http://schemas.openxmlformats.org/officeDocument/2006/relationships/slide" Target="slides/slide40.xml"/><Relationship Id="rId45" Type="http://schemas.openxmlformats.org/officeDocument/2006/relationships/slide" Target="slides/slide45.xml"/><Relationship Id="rId53" Type="http://schemas.openxmlformats.org/officeDocument/2006/relationships/slide" Target="slides/slide53.xml"/><Relationship Id="rId5" Type="http://schemas.openxmlformats.org/officeDocument/2006/relationships/slide" Target="slides/slide5.xml"/><Relationship Id="rId15" Type="http://schemas.openxmlformats.org/officeDocument/2006/relationships/slide" Target="slides/slide15.xml"/><Relationship Id="rId23" Type="http://schemas.openxmlformats.org/officeDocument/2006/relationships/slide" Target="slides/slide23.xml"/><Relationship Id="rId28" Type="http://schemas.openxmlformats.org/officeDocument/2006/relationships/slide" Target="slides/slide28.xml"/><Relationship Id="rId36" Type="http://schemas.openxmlformats.org/officeDocument/2006/relationships/slide" Target="slides/slide36.xml"/><Relationship Id="rId49" Type="http://schemas.openxmlformats.org/officeDocument/2006/relationships/slide" Target="slides/slide49.xml"/><Relationship Id="rId10" Type="http://schemas.openxmlformats.org/officeDocument/2006/relationships/slide" Target="slides/slide10.xml"/><Relationship Id="rId19" Type="http://schemas.openxmlformats.org/officeDocument/2006/relationships/slide" Target="slides/slide19.xml"/><Relationship Id="rId31" Type="http://schemas.openxmlformats.org/officeDocument/2006/relationships/slide" Target="slides/slide31.xml"/><Relationship Id="rId44" Type="http://schemas.openxmlformats.org/officeDocument/2006/relationships/slide" Target="slides/slide44.xml"/><Relationship Id="rId52" Type="http://schemas.openxmlformats.org/officeDocument/2006/relationships/slide" Target="slides/slide52.xml"/><Relationship Id="rId4" Type="http://schemas.openxmlformats.org/officeDocument/2006/relationships/slide" Target="slides/slide4.xml"/><Relationship Id="rId9" Type="http://schemas.openxmlformats.org/officeDocument/2006/relationships/slide" Target="slides/slide9.xml"/><Relationship Id="rId14" Type="http://schemas.openxmlformats.org/officeDocument/2006/relationships/slide" Target="slides/slide14.xml"/><Relationship Id="rId22" Type="http://schemas.openxmlformats.org/officeDocument/2006/relationships/slide" Target="slides/slide22.xml"/><Relationship Id="rId27" Type="http://schemas.openxmlformats.org/officeDocument/2006/relationships/slide" Target="slides/slide27.xml"/><Relationship Id="rId30" Type="http://schemas.openxmlformats.org/officeDocument/2006/relationships/slide" Target="slides/slide30.xml"/><Relationship Id="rId35" Type="http://schemas.openxmlformats.org/officeDocument/2006/relationships/slide" Target="slides/slide35.xml"/><Relationship Id="rId43" Type="http://schemas.openxmlformats.org/officeDocument/2006/relationships/slide" Target="slides/slide43.xml"/><Relationship Id="rId48" Type="http://schemas.openxmlformats.org/officeDocument/2006/relationships/slide" Target="slides/slide48.xml"/><Relationship Id="rId8" Type="http://schemas.openxmlformats.org/officeDocument/2006/relationships/slide" Target="slides/slide8.xml"/><Relationship Id="rId51" Type="http://schemas.openxmlformats.org/officeDocument/2006/relationships/slide" Target="slides/slide5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7E5D42-E44C-470F-AB6B-BC1AEB474CBB}" type="datetimeFigureOut">
              <a:rPr kumimoji="1" lang="ja-JP" altLang="en-US" smtClean="0"/>
              <a:pPr/>
              <a:t>2022/5/20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2008188" y="685800"/>
            <a:ext cx="28416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9FCC54-6AF1-4694-A54E-AF32F47701F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506337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1pPr>
    <a:lvl2pPr marL="253168" algn="l" defTabSz="506337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2pPr>
    <a:lvl3pPr marL="506337" algn="l" defTabSz="506337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3pPr>
    <a:lvl4pPr marL="759508" algn="l" defTabSz="506337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4pPr>
    <a:lvl5pPr marL="1012677" algn="l" defTabSz="506337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5pPr>
    <a:lvl6pPr marL="1265846" algn="l" defTabSz="506337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6pPr>
    <a:lvl7pPr marL="1519018" algn="l" defTabSz="506337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7pPr>
    <a:lvl8pPr marL="1772187" algn="l" defTabSz="506337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8pPr>
    <a:lvl9pPr marL="2025355" algn="l" defTabSz="506337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08188" y="685800"/>
            <a:ext cx="28416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08188" y="685800"/>
            <a:ext cx="28416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08188" y="685800"/>
            <a:ext cx="28416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08188" y="685800"/>
            <a:ext cx="28416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08188" y="685800"/>
            <a:ext cx="28416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08188" y="685800"/>
            <a:ext cx="28416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08188" y="685800"/>
            <a:ext cx="28416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08188" y="685800"/>
            <a:ext cx="28416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08188" y="685800"/>
            <a:ext cx="28416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08188" y="685800"/>
            <a:ext cx="28416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08188" y="685800"/>
            <a:ext cx="28416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19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08188" y="685800"/>
            <a:ext cx="28416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08188" y="685800"/>
            <a:ext cx="28416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20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08188" y="685800"/>
            <a:ext cx="28416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21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08188" y="685800"/>
            <a:ext cx="28416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22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08188" y="685800"/>
            <a:ext cx="28416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23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08188" y="685800"/>
            <a:ext cx="28416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24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08188" y="685800"/>
            <a:ext cx="28416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25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08188" y="685800"/>
            <a:ext cx="28416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26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08188" y="685800"/>
            <a:ext cx="28416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27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08188" y="685800"/>
            <a:ext cx="28416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28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08188" y="685800"/>
            <a:ext cx="28416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29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08188" y="685800"/>
            <a:ext cx="28416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08188" y="685800"/>
            <a:ext cx="28416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30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08188" y="685800"/>
            <a:ext cx="28416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31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08188" y="685800"/>
            <a:ext cx="28416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32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08188" y="685800"/>
            <a:ext cx="28416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33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08188" y="685800"/>
            <a:ext cx="28416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34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08188" y="685800"/>
            <a:ext cx="28416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35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08188" y="685800"/>
            <a:ext cx="28416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36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08188" y="685800"/>
            <a:ext cx="28416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37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08188" y="685800"/>
            <a:ext cx="28416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38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08188" y="685800"/>
            <a:ext cx="28416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39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08188" y="685800"/>
            <a:ext cx="28416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08188" y="685800"/>
            <a:ext cx="28416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40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08188" y="685800"/>
            <a:ext cx="28416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41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08188" y="685800"/>
            <a:ext cx="28416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42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08188" y="685800"/>
            <a:ext cx="28416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43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08188" y="685800"/>
            <a:ext cx="28416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44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08188" y="685800"/>
            <a:ext cx="28416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45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08188" y="685800"/>
            <a:ext cx="28416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46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08188" y="685800"/>
            <a:ext cx="28416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47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08188" y="685800"/>
            <a:ext cx="28416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48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08188" y="685800"/>
            <a:ext cx="28416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49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08188" y="685800"/>
            <a:ext cx="28416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08188" y="685800"/>
            <a:ext cx="28416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50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08188" y="685800"/>
            <a:ext cx="28416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51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08188" y="685800"/>
            <a:ext cx="28416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52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08188" y="685800"/>
            <a:ext cx="28416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53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08188" y="685800"/>
            <a:ext cx="28416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54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08188" y="685800"/>
            <a:ext cx="28416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08188" y="685800"/>
            <a:ext cx="28416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08188" y="685800"/>
            <a:ext cx="28416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08188" y="685800"/>
            <a:ext cx="28416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55"/>
          <p:cNvSpPr>
            <a:spLocks noChangeArrowheads="1"/>
          </p:cNvSpPr>
          <p:nvPr userDrawn="1"/>
        </p:nvSpPr>
        <p:spPr bwMode="auto">
          <a:xfrm>
            <a:off x="-17735" y="-970475"/>
            <a:ext cx="9345408" cy="606056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120933" tIns="60467" rIns="120933" bIns="60467" anchor="ctr"/>
          <a:lstStyle>
            <a:lvl1pPr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 dirty="0"/>
          </a:p>
        </p:txBody>
      </p:sp>
      <p:sp>
        <p:nvSpPr>
          <p:cNvPr id="15" name="テキスト ボックス 14"/>
          <p:cNvSpPr txBox="1"/>
          <p:nvPr userDrawn="1"/>
        </p:nvSpPr>
        <p:spPr>
          <a:xfrm>
            <a:off x="9357233" y="-1021544"/>
            <a:ext cx="1038871" cy="612490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eaVert" wrap="square" lIns="118172" tIns="59087" rIns="118172" bIns="59087" rtlCol="0">
            <a:spAutoFit/>
          </a:bodyPr>
          <a:lstStyle/>
          <a:p>
            <a:pPr algn="ctr"/>
            <a:endParaRPr lang="en-US" altLang="ja-JP" sz="1300" kern="1200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endParaRPr lang="en-US" altLang="ja-JP" sz="1300" kern="1200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endParaRPr lang="en-US" altLang="ja-JP" sz="1300" kern="1200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endParaRPr lang="ja-JP" altLang="ja-JP" sz="1300" kern="1200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17" name="グループ化 16"/>
          <p:cNvGrpSpPr/>
          <p:nvPr userDrawn="1"/>
        </p:nvGrpSpPr>
        <p:grpSpPr>
          <a:xfrm>
            <a:off x="-1" y="-2531885"/>
            <a:ext cx="10403662" cy="1568573"/>
            <a:chOff x="-24" y="-1999875"/>
            <a:chExt cx="23426525" cy="1946736"/>
          </a:xfrm>
        </p:grpSpPr>
        <p:sp>
          <p:nvSpPr>
            <p:cNvPr id="18" name="Text Box 2"/>
            <p:cNvSpPr txBox="1">
              <a:spLocks noChangeArrowheads="1"/>
            </p:cNvSpPr>
            <p:nvPr userDrawn="1"/>
          </p:nvSpPr>
          <p:spPr bwMode="auto">
            <a:xfrm>
              <a:off x="-24" y="-1999875"/>
              <a:ext cx="23426525" cy="1946736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72592" tIns="8686" rIns="72592" bIns="868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altLang="ja-JP" sz="3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endParaRPr>
            </a:p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altLang="ja-JP" sz="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endParaRPr>
            </a:p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5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デカトランプ</a:t>
              </a:r>
              <a:r>
                <a:rPr kumimoji="1" lang="ja-JP" altLang="en-US" sz="16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＿デザインテンプレート</a:t>
              </a:r>
              <a:r>
                <a:rPr kumimoji="1" lang="en-US" altLang="ja-JP" sz="16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3_</a:t>
              </a:r>
              <a:r>
                <a:rPr kumimoji="1" lang="ja-JP" altLang="en-US" sz="16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数字面</a:t>
              </a:r>
              <a:r>
                <a:rPr kumimoji="1" lang="en-US" altLang="ja-JP" sz="16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(</a:t>
              </a:r>
              <a:r>
                <a:rPr kumimoji="1" lang="ja-JP" altLang="en-US" sz="16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全種</a:t>
              </a:r>
              <a:r>
                <a:rPr kumimoji="1" lang="en-US" altLang="ja-JP" sz="16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)_</a:t>
              </a:r>
              <a:r>
                <a:rPr kumimoji="1" lang="ja-JP" altLang="en-US" sz="16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フリー</a:t>
              </a:r>
              <a:endParaRPr kumimoji="1" lang="en-US" altLang="ja-JP" sz="15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endParaRPr>
            </a:p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5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●印字範囲</a:t>
              </a:r>
              <a:r>
                <a:rPr kumimoji="1" lang="en-US" altLang="ja-JP" sz="15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W93×H117</a:t>
              </a:r>
              <a:r>
                <a:rPr kumimoji="1" lang="ja-JP" altLang="en-US" sz="15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ｍｍ</a:t>
              </a:r>
              <a:endParaRPr kumimoji="1" lang="en-US" altLang="ja-JP" sz="15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5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5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5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5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5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5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5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endParaRPr>
            </a:p>
          </p:txBody>
        </p:sp>
        <p:sp>
          <p:nvSpPr>
            <p:cNvPr id="21" name="テキスト ボックス 20"/>
            <p:cNvSpPr txBox="1"/>
            <p:nvPr userDrawn="1"/>
          </p:nvSpPr>
          <p:spPr>
            <a:xfrm>
              <a:off x="2417661" y="-1170206"/>
              <a:ext cx="20550317" cy="1105109"/>
            </a:xfrm>
            <a:prstGeom prst="rect">
              <a:avLst/>
            </a:prstGeom>
            <a:noFill/>
          </p:spPr>
          <p:txBody>
            <a:bodyPr wrap="square" lIns="89344" tIns="44672" rIns="89344" bIns="44672" rtlCol="0">
              <a:spAutoFit/>
            </a:bodyPr>
            <a:lstStyle/>
            <a:p>
              <a:pPr algn="l"/>
              <a:r>
                <a:rPr lang="en-US" altLang="ja-JP" sz="1300" b="1" kern="1200" dirty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1.</a:t>
              </a:r>
              <a:r>
                <a:rPr lang="ja-JP" altLang="ja-JP" sz="1300" b="1" kern="1200" dirty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画像を貼る </a:t>
              </a:r>
              <a:r>
                <a:rPr lang="ja-JP" altLang="en-US" sz="1300" b="1" kern="1200" dirty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・・・・・・ </a:t>
              </a:r>
              <a:r>
                <a:rPr lang="ja-JP" altLang="ja-JP" sz="1300" kern="1200" dirty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画像</a:t>
              </a:r>
              <a:r>
                <a:rPr lang="ja-JP" altLang="en-US" sz="1300" kern="1200" dirty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アイコンをクリックして入れたい画像を追加しサイズ調整します</a:t>
              </a:r>
              <a:endParaRPr lang="en-US" altLang="ja-JP" sz="1300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algn="l"/>
              <a:r>
                <a:rPr lang="en-US" altLang="ja-JP" sz="1300" b="1" kern="1200" dirty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2.</a:t>
              </a:r>
              <a:r>
                <a:rPr lang="ja-JP" altLang="ja-JP" sz="1300" b="1" kern="1200" dirty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フレームを重ねる</a:t>
              </a:r>
              <a:r>
                <a:rPr lang="ja-JP" altLang="en-US" sz="1300" b="1" kern="1200" dirty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・・・ </a:t>
              </a:r>
              <a:r>
                <a:rPr lang="ja-JP" altLang="ja-JP" sz="1300" kern="1200" dirty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右のデザイン</a:t>
              </a:r>
              <a:r>
                <a:rPr lang="ja-JP" altLang="en-US" sz="1300" kern="1200" dirty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テンプレ</a:t>
              </a:r>
              <a:r>
                <a:rPr lang="ja-JP" altLang="ja-JP" sz="1300" kern="1200" dirty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を画像の上に重ね</a:t>
              </a:r>
              <a:r>
                <a:rPr lang="ja-JP" altLang="en-US" sz="1300" kern="1200" dirty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ます</a:t>
              </a:r>
              <a:r>
                <a:rPr lang="en-US" altLang="ja-JP" sz="1300" kern="1200" dirty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(※)</a:t>
              </a:r>
            </a:p>
            <a:p>
              <a:pPr algn="l"/>
              <a:r>
                <a:rPr lang="en-US" altLang="ja-JP" sz="1300" b="1" kern="100" dirty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3.PDF</a:t>
              </a:r>
              <a:r>
                <a:rPr lang="ja-JP" altLang="ja-JP" sz="1300" b="1" kern="100" dirty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で保存をする</a:t>
              </a:r>
              <a:r>
                <a:rPr lang="ja-JP" altLang="ja-JP" sz="1300" kern="100" dirty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・・・「ファイル」タブ▶「名前を付けて保存</a:t>
              </a:r>
              <a:r>
                <a:rPr lang="en-US" altLang="ja-JP" sz="1300" kern="100" dirty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(A)</a:t>
              </a:r>
              <a:r>
                <a:rPr lang="ja-JP" altLang="ja-JP" sz="1300" kern="100" dirty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」▶ファイルの種類</a:t>
              </a:r>
              <a:r>
                <a:rPr lang="en-US" altLang="ja-JP" sz="1300" kern="100" dirty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(T)</a:t>
              </a:r>
              <a:r>
                <a:rPr lang="ja-JP" altLang="ja-JP" sz="1300" kern="100" dirty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で</a:t>
              </a:r>
              <a:endParaRPr lang="en-US" altLang="ja-JP" sz="1300" kern="100" dirty="0"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algn="l"/>
              <a:r>
                <a:rPr lang="ja-JP" altLang="en-US" sz="1300" kern="100" dirty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　　　　　　　　　　　　</a:t>
              </a:r>
              <a:r>
                <a:rPr lang="ja-JP" altLang="en-US" sz="1300" kern="100" baseline="0" dirty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 </a:t>
              </a:r>
              <a:r>
                <a:rPr lang="ja-JP" altLang="ja-JP" sz="1300" kern="100" dirty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「</a:t>
              </a:r>
              <a:r>
                <a:rPr lang="en-US" altLang="ja-JP" sz="1300" kern="100" dirty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PDF(*.PDF )</a:t>
              </a:r>
              <a:r>
                <a:rPr lang="ja-JP" altLang="ja-JP" sz="1300" kern="100" dirty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」を選んで保存します</a:t>
              </a:r>
            </a:p>
          </p:txBody>
        </p:sp>
      </p:grpSp>
      <p:sp>
        <p:nvSpPr>
          <p:cNvPr id="23" name="Text Box 4"/>
          <p:cNvSpPr txBox="1">
            <a:spLocks noChangeArrowheads="1"/>
          </p:cNvSpPr>
          <p:nvPr userDrawn="1"/>
        </p:nvSpPr>
        <p:spPr bwMode="auto">
          <a:xfrm>
            <a:off x="-1" y="5102743"/>
            <a:ext cx="10403662" cy="62494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6015" tIns="11489" rIns="96015" bIns="11489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50641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50641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50641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grpSp>
        <p:nvGrpSpPr>
          <p:cNvPr id="44" name="グループ化 43"/>
          <p:cNvGrpSpPr/>
          <p:nvPr userDrawn="1"/>
        </p:nvGrpSpPr>
        <p:grpSpPr>
          <a:xfrm>
            <a:off x="5375782" y="-903439"/>
            <a:ext cx="3206395" cy="1141978"/>
            <a:chOff x="3927944" y="-724053"/>
            <a:chExt cx="2520564" cy="1026203"/>
          </a:xfrm>
        </p:grpSpPr>
        <p:pic>
          <p:nvPicPr>
            <p:cNvPr id="45" name="Picture 2"/>
            <p:cNvPicPr>
              <a:picLocks noChangeAspect="1" noChangeArrowheads="1"/>
            </p:cNvPicPr>
            <p:nvPr userDrawn="1"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559924" y="-724053"/>
              <a:ext cx="848827" cy="9640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6" name="テキスト ボックス 45"/>
            <p:cNvSpPr txBox="1"/>
            <p:nvPr userDrawn="1"/>
          </p:nvSpPr>
          <p:spPr>
            <a:xfrm>
              <a:off x="4222137" y="-254432"/>
              <a:ext cx="1486894" cy="369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200" dirty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角部分は</a:t>
              </a:r>
              <a:endParaRPr kumimoji="1" lang="en-US" altLang="ja-JP" sz="1200" dirty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r>
                <a:rPr kumimoji="1" lang="ja-JP" altLang="en-US" sz="1200" dirty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角</a:t>
              </a:r>
              <a:r>
                <a:rPr kumimoji="1" lang="en-US" altLang="ja-JP" sz="1200" dirty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R(</a:t>
              </a:r>
              <a:r>
                <a:rPr kumimoji="1" lang="ja-JP" altLang="en-US" sz="1200" dirty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角丸</a:t>
              </a:r>
              <a:r>
                <a:rPr kumimoji="1" lang="en-US" altLang="ja-JP" sz="1200" dirty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)</a:t>
              </a:r>
              <a:r>
                <a:rPr kumimoji="1" lang="ja-JP" altLang="en-US" sz="1200" dirty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になります↘</a:t>
              </a:r>
            </a:p>
          </p:txBody>
        </p:sp>
        <p:sp>
          <p:nvSpPr>
            <p:cNvPr id="47" name="円/楕円 46"/>
            <p:cNvSpPr/>
            <p:nvPr userDrawn="1"/>
          </p:nvSpPr>
          <p:spPr>
            <a:xfrm>
              <a:off x="5510255" y="79514"/>
              <a:ext cx="193410" cy="198782"/>
            </a:xfrm>
            <a:prstGeom prst="ellipse">
              <a:avLst/>
            </a:prstGeom>
            <a:noFill/>
            <a:ln w="952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角丸四角形 47"/>
            <p:cNvSpPr/>
            <p:nvPr userDrawn="1"/>
          </p:nvSpPr>
          <p:spPr>
            <a:xfrm>
              <a:off x="3927944" y="-723569"/>
              <a:ext cx="2520564" cy="1025719"/>
            </a:xfrm>
            <a:prstGeom prst="roundRect">
              <a:avLst>
                <a:gd name="adj" fmla="val 7218"/>
              </a:avLst>
            </a:prstGeom>
            <a:noFill/>
            <a:ln w="952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9" name="右カーブ矢印 48"/>
          <p:cNvSpPr/>
          <p:nvPr userDrawn="1"/>
        </p:nvSpPr>
        <p:spPr>
          <a:xfrm rot="15174804" flipH="1">
            <a:off x="4817776" y="-662339"/>
            <a:ext cx="367782" cy="1267952"/>
          </a:xfrm>
          <a:prstGeom prst="curvedRightArrow">
            <a:avLst>
              <a:gd name="adj1" fmla="val 25000"/>
              <a:gd name="adj2" fmla="val 85579"/>
              <a:gd name="adj3" fmla="val 2500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0945" tIns="60472" rIns="120945" bIns="60472"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126" name="Picture 56" descr="トンボ説明ol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3652131" y="-714101"/>
            <a:ext cx="1141048" cy="1273963"/>
          </a:xfrm>
          <a:prstGeom prst="rect">
            <a:avLst/>
          </a:prstGeom>
          <a:noFill/>
        </p:spPr>
      </p:pic>
      <p:grpSp>
        <p:nvGrpSpPr>
          <p:cNvPr id="88" name="グループ化 87"/>
          <p:cNvGrpSpPr/>
          <p:nvPr userDrawn="1"/>
        </p:nvGrpSpPr>
        <p:grpSpPr>
          <a:xfrm>
            <a:off x="-181" y="412"/>
            <a:ext cx="4212000" cy="5076001"/>
            <a:chOff x="-181" y="412"/>
            <a:chExt cx="4212000" cy="5076001"/>
          </a:xfrm>
        </p:grpSpPr>
        <p:sp>
          <p:nvSpPr>
            <p:cNvPr id="68" name="正方形/長方形 67"/>
            <p:cNvSpPr/>
            <p:nvPr/>
          </p:nvSpPr>
          <p:spPr>
            <a:xfrm>
              <a:off x="-181" y="412"/>
              <a:ext cx="4212000" cy="5076000"/>
            </a:xfrm>
            <a:prstGeom prst="rect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1" tIns="45715" rIns="91431" bIns="45715"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9" name="グループ化 45"/>
            <p:cNvGrpSpPr/>
            <p:nvPr/>
          </p:nvGrpSpPr>
          <p:grpSpPr>
            <a:xfrm>
              <a:off x="-181" y="412"/>
              <a:ext cx="4212000" cy="5076000"/>
              <a:chOff x="2466001" y="1412776"/>
              <a:chExt cx="4212000" cy="5076000"/>
            </a:xfrm>
          </p:grpSpPr>
          <p:sp>
            <p:nvSpPr>
              <p:cNvPr id="86" name="Line 52"/>
              <p:cNvSpPr>
                <a:spLocks noChangeShapeType="1"/>
              </p:cNvSpPr>
              <p:nvPr/>
            </p:nvSpPr>
            <p:spPr bwMode="auto">
              <a:xfrm rot="5400000" flipH="1">
                <a:off x="4571274" y="1844776"/>
                <a:ext cx="1453" cy="421200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91431" tIns="45715" rIns="91431" bIns="45715" anchor="ctr"/>
              <a:lstStyle/>
              <a:p>
                <a:endParaRPr lang="ja-JP" altLang="en-US"/>
              </a:p>
            </p:txBody>
          </p:sp>
          <p:sp>
            <p:nvSpPr>
              <p:cNvPr id="87" name="Line 47"/>
              <p:cNvSpPr>
                <a:spLocks noChangeShapeType="1"/>
              </p:cNvSpPr>
              <p:nvPr/>
            </p:nvSpPr>
            <p:spPr bwMode="auto">
              <a:xfrm rot="5400000" flipV="1">
                <a:off x="2034000" y="3950147"/>
                <a:ext cx="5076000" cy="1258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91431" tIns="45715" rIns="91431" bIns="45715" anchor="ctr"/>
              <a:lstStyle/>
              <a:p>
                <a:endParaRPr lang="ja-JP" altLang="en-US"/>
              </a:p>
            </p:txBody>
          </p:sp>
        </p:grpSp>
        <p:grpSp>
          <p:nvGrpSpPr>
            <p:cNvPr id="70" name="グループ化 44"/>
            <p:cNvGrpSpPr/>
            <p:nvPr/>
          </p:nvGrpSpPr>
          <p:grpSpPr>
            <a:xfrm>
              <a:off x="-181" y="412"/>
              <a:ext cx="4212000" cy="5076001"/>
              <a:chOff x="-4915054" y="-891468"/>
              <a:chExt cx="4212000" cy="5076001"/>
            </a:xfrm>
          </p:grpSpPr>
          <p:grpSp>
            <p:nvGrpSpPr>
              <p:cNvPr id="72" name="グループ化 43"/>
              <p:cNvGrpSpPr/>
              <p:nvPr/>
            </p:nvGrpSpPr>
            <p:grpSpPr>
              <a:xfrm>
                <a:off x="-4915054" y="-891468"/>
                <a:ext cx="4212000" cy="5076000"/>
                <a:chOff x="-4933056" y="-3843784"/>
                <a:chExt cx="4212000" cy="5076000"/>
              </a:xfrm>
            </p:grpSpPr>
            <p:grpSp>
              <p:nvGrpSpPr>
                <p:cNvPr id="80" name="グループ化 28"/>
                <p:cNvGrpSpPr/>
                <p:nvPr/>
              </p:nvGrpSpPr>
              <p:grpSpPr>
                <a:xfrm>
                  <a:off x="-4933056" y="-3411760"/>
                  <a:ext cx="4212000" cy="4211999"/>
                  <a:chOff x="-4933056" y="-3411760"/>
                  <a:chExt cx="4212000" cy="4211999"/>
                </a:xfrm>
              </p:grpSpPr>
              <p:sp>
                <p:nvSpPr>
                  <p:cNvPr id="84" name="Line 48"/>
                  <p:cNvSpPr>
                    <a:spLocks noChangeShapeType="1"/>
                  </p:cNvSpPr>
                  <p:nvPr userDrawn="1"/>
                </p:nvSpPr>
                <p:spPr bwMode="auto">
                  <a:xfrm rot="10800000">
                    <a:off x="-4933056" y="800239"/>
                    <a:ext cx="4212000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5" name="Line 49"/>
                  <p:cNvSpPr>
                    <a:spLocks noChangeShapeType="1"/>
                  </p:cNvSpPr>
                  <p:nvPr userDrawn="1"/>
                </p:nvSpPr>
                <p:spPr bwMode="auto">
                  <a:xfrm rot="10800000">
                    <a:off x="-4933056" y="-3411760"/>
                    <a:ext cx="4212000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1" name="グループ化 27"/>
                <p:cNvGrpSpPr/>
                <p:nvPr/>
              </p:nvGrpSpPr>
              <p:grpSpPr>
                <a:xfrm>
                  <a:off x="-4501056" y="-3843784"/>
                  <a:ext cx="3347999" cy="5076000"/>
                  <a:chOff x="-4501056" y="-3843784"/>
                  <a:chExt cx="3347999" cy="5076000"/>
                </a:xfrm>
              </p:grpSpPr>
              <p:sp>
                <p:nvSpPr>
                  <p:cNvPr id="82" name="Line 49"/>
                  <p:cNvSpPr>
                    <a:spLocks noChangeShapeType="1"/>
                  </p:cNvSpPr>
                  <p:nvPr userDrawn="1"/>
                </p:nvSpPr>
                <p:spPr bwMode="auto">
                  <a:xfrm rot="16200000">
                    <a:off x="-7039056" y="-1305784"/>
                    <a:ext cx="5076000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3" name="Line 48"/>
                  <p:cNvSpPr>
                    <a:spLocks noChangeShapeType="1"/>
                  </p:cNvSpPr>
                  <p:nvPr userDrawn="1"/>
                </p:nvSpPr>
                <p:spPr bwMode="auto">
                  <a:xfrm rot="16200000">
                    <a:off x="-3691057" y="-1305784"/>
                    <a:ext cx="5076000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73" name="グループ化 42"/>
              <p:cNvGrpSpPr/>
              <p:nvPr/>
            </p:nvGrpSpPr>
            <p:grpSpPr>
              <a:xfrm>
                <a:off x="-4915054" y="-891468"/>
                <a:ext cx="4212000" cy="5076001"/>
                <a:chOff x="-4897052" y="2060847"/>
                <a:chExt cx="4212000" cy="5076001"/>
              </a:xfrm>
            </p:grpSpPr>
            <p:grpSp>
              <p:nvGrpSpPr>
                <p:cNvPr id="74" name="グループ化 41"/>
                <p:cNvGrpSpPr/>
                <p:nvPr/>
              </p:nvGrpSpPr>
              <p:grpSpPr>
                <a:xfrm>
                  <a:off x="-4897052" y="2384847"/>
                  <a:ext cx="4212000" cy="4428000"/>
                  <a:chOff x="-4897052" y="2384847"/>
                  <a:chExt cx="4212000" cy="4428000"/>
                </a:xfrm>
              </p:grpSpPr>
              <p:sp>
                <p:nvSpPr>
                  <p:cNvPr id="78" name="Line 50"/>
                  <p:cNvSpPr>
                    <a:spLocks noChangeShapeType="1"/>
                  </p:cNvSpPr>
                  <p:nvPr userDrawn="1"/>
                </p:nvSpPr>
                <p:spPr bwMode="auto">
                  <a:xfrm rot="5400000">
                    <a:off x="-2791052" y="278847"/>
                    <a:ext cx="0" cy="421200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9" name="Line 51"/>
                  <p:cNvSpPr>
                    <a:spLocks noChangeShapeType="1"/>
                  </p:cNvSpPr>
                  <p:nvPr/>
                </p:nvSpPr>
                <p:spPr bwMode="auto">
                  <a:xfrm rot="5400000">
                    <a:off x="-2791052" y="4706847"/>
                    <a:ext cx="0" cy="421200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5" name="グループ化 40"/>
                <p:cNvGrpSpPr/>
                <p:nvPr/>
              </p:nvGrpSpPr>
              <p:grpSpPr>
                <a:xfrm>
                  <a:off x="-4573051" y="2060847"/>
                  <a:ext cx="3563999" cy="5076001"/>
                  <a:chOff x="-4573051" y="2060847"/>
                  <a:chExt cx="3563999" cy="5076001"/>
                </a:xfrm>
              </p:grpSpPr>
              <p:sp>
                <p:nvSpPr>
                  <p:cNvPr id="76" name="Line 48"/>
                  <p:cNvSpPr>
                    <a:spLocks noChangeShapeType="1"/>
                  </p:cNvSpPr>
                  <p:nvPr/>
                </p:nvSpPr>
                <p:spPr bwMode="auto">
                  <a:xfrm rot="16200000">
                    <a:off x="-7111051" y="4598847"/>
                    <a:ext cx="5076000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7" name="Line 48"/>
                  <p:cNvSpPr>
                    <a:spLocks noChangeShapeType="1"/>
                  </p:cNvSpPr>
                  <p:nvPr/>
                </p:nvSpPr>
                <p:spPr bwMode="auto">
                  <a:xfrm rot="5400000">
                    <a:off x="-3547052" y="4598848"/>
                    <a:ext cx="5076000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sp>
          <p:nvSpPr>
            <p:cNvPr id="71" name="正方形/長方形 70"/>
            <p:cNvSpPr/>
            <p:nvPr/>
          </p:nvSpPr>
          <p:spPr>
            <a:xfrm rot="10800000">
              <a:off x="323819" y="324412"/>
              <a:ext cx="3564000" cy="4428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1" tIns="45715" rIns="91431" bIns="45715"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3" name="図プレースホルダ 18"/>
          <p:cNvSpPr>
            <a:spLocks noGrp="1"/>
          </p:cNvSpPr>
          <p:nvPr userDrawn="1">
            <p:ph type="pic" sz="quarter" idx="12"/>
          </p:nvPr>
        </p:nvSpPr>
        <p:spPr>
          <a:xfrm>
            <a:off x="5385728" y="329339"/>
            <a:ext cx="3564000" cy="4428000"/>
          </a:xfrm>
          <a:solidFill>
            <a:srgbClr val="FFFFFF"/>
          </a:solidFill>
          <a:ln w="9525">
            <a:noFill/>
          </a:ln>
        </p:spPr>
        <p:txBody>
          <a:bodyPr/>
          <a:lstStyle>
            <a:lvl1pPr algn="ctr">
              <a:buNone/>
              <a:defRPr sz="1300" b="1"/>
            </a:lvl1pPr>
          </a:lstStyle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ja-JP" altLang="en-US" dirty="0"/>
              <a:t>アイコンをクリックして</a:t>
            </a:r>
            <a:endParaRPr kumimoji="1" lang="en-US" altLang="ja-JP" dirty="0"/>
          </a:p>
          <a:p>
            <a:r>
              <a:rPr kumimoji="1" lang="ja-JP" altLang="en-US" dirty="0"/>
              <a:t>画像を追加する</a:t>
            </a:r>
          </a:p>
          <a:p>
            <a:endParaRPr kumimoji="1" lang="ja-JP" altLang="en-US" dirty="0"/>
          </a:p>
        </p:txBody>
      </p:sp>
      <p:sp>
        <p:nvSpPr>
          <p:cNvPr id="89" name="テキスト ボックス 88"/>
          <p:cNvSpPr txBox="1"/>
          <p:nvPr userDrawn="1"/>
        </p:nvSpPr>
        <p:spPr>
          <a:xfrm>
            <a:off x="9221520" y="-992326"/>
            <a:ext cx="1180707" cy="67102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eaVert" wrap="square" lIns="89344" tIns="44672" rIns="89344" bIns="44672" rtlCol="0">
            <a:spAutoFit/>
          </a:bodyPr>
          <a:lstStyle/>
          <a:p>
            <a:pPr algn="ctr"/>
            <a:r>
              <a:rPr lang="en-US" altLang="ja-JP" sz="1300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(※)</a:t>
            </a:r>
            <a:r>
              <a:rPr lang="ja-JP" altLang="ja-JP" sz="1300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画像を追加した</a:t>
            </a:r>
            <a:r>
              <a:rPr lang="ja-JP" altLang="en-US" sz="1300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後、デザインテンプレにカーソルをあてた状態で</a:t>
            </a:r>
            <a:endParaRPr lang="en-US" altLang="ja-JP" sz="1300" kern="1200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1300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「書式」タブ▼「配置」タブの「配置」▼「左右中央揃え</a:t>
            </a:r>
            <a:r>
              <a:rPr lang="en-US" altLang="ja-JP" sz="1300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(C)</a:t>
            </a:r>
            <a:r>
              <a:rPr lang="ja-JP" altLang="en-US" sz="1300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」と、</a:t>
            </a:r>
            <a:endParaRPr lang="en-US" altLang="ja-JP" sz="1300" kern="1200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1300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「上下中央揃え</a:t>
            </a:r>
            <a:r>
              <a:rPr lang="en-US" altLang="ja-JP" sz="1300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(M)</a:t>
            </a:r>
            <a:r>
              <a:rPr lang="ja-JP" altLang="en-US" sz="1300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」を選択し、</a:t>
            </a:r>
            <a:r>
              <a:rPr lang="ja-JP" altLang="ja-JP" sz="1300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画像の</a:t>
            </a:r>
            <a:r>
              <a:rPr lang="ja-JP" altLang="en-US" sz="1300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中央にテンプレを</a:t>
            </a:r>
            <a:r>
              <a:rPr lang="ja-JP" altLang="ja-JP" sz="1300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重ねてください</a:t>
            </a:r>
            <a:r>
              <a:rPr lang="ja-JP" altLang="en-US" sz="1300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。</a:t>
            </a:r>
            <a:endParaRPr lang="ja-JP" altLang="ja-JP" sz="1300" kern="1200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indent="0" algn="ctr" defTabSz="29281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300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◀</a:t>
            </a:r>
            <a:r>
              <a:rPr lang="ja-JP" altLang="ja-JP" sz="1300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デザイン</a:t>
            </a:r>
            <a:r>
              <a:rPr lang="ja-JP" altLang="en-US" sz="1300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テンプレ</a:t>
            </a:r>
            <a:endParaRPr lang="ja-JP" altLang="ja-JP" sz="1300" kern="1200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endParaRPr lang="ja-JP" altLang="ja-JP" sz="1300" kern="1200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90" name="Text Box 4"/>
          <p:cNvSpPr txBox="1">
            <a:spLocks noChangeArrowheads="1"/>
          </p:cNvSpPr>
          <p:nvPr userDrawn="1"/>
        </p:nvSpPr>
        <p:spPr bwMode="auto">
          <a:xfrm>
            <a:off x="0" y="5123125"/>
            <a:ext cx="9340770" cy="50085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72592" tIns="8686" rIns="72592" bIns="868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◎</a:t>
            </a:r>
            <a:r>
              <a:rPr kumimoji="1" lang="ja-JP" altLang="en-US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デザインテンプレを重ねた後、更に画像の配置やサイズを微調整したい場合「ホーム」タブ▶ 「編集」タブの</a:t>
            </a:r>
            <a:endParaRPr kumimoji="1" lang="en-US" altLang="ja-JP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 「選択」▶「オブジェクトの選択と表示</a:t>
            </a:r>
            <a:r>
              <a:rPr kumimoji="1" lang="en-US" altLang="ja-JP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(P)</a:t>
            </a:r>
            <a:r>
              <a:rPr kumimoji="1" lang="ja-JP" altLang="en-US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」を選択します。編集したい画像にカーソルをあてて調整できます。</a:t>
            </a:r>
            <a:endParaRPr kumimoji="1" lang="ja-JP" altLang="en-US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17918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54" y="270295"/>
            <a:ext cx="3632538" cy="981286"/>
          </a:xfrm>
          <a:prstGeom prst="rect">
            <a:avLst/>
          </a:prstGeom>
        </p:spPr>
        <p:txBody>
          <a:bodyPr vert="horz" lIns="95005" tIns="47502" rIns="95005" bIns="47502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9554" y="1351471"/>
            <a:ext cx="3632538" cy="3221198"/>
          </a:xfrm>
          <a:prstGeom prst="rect">
            <a:avLst/>
          </a:prstGeom>
        </p:spPr>
        <p:txBody>
          <a:bodyPr vert="horz" lIns="95005" tIns="47502" rIns="95005" bIns="47502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89556" y="4705468"/>
            <a:ext cx="947619" cy="270294"/>
          </a:xfrm>
          <a:prstGeom prst="rect">
            <a:avLst/>
          </a:prstGeom>
        </p:spPr>
        <p:txBody>
          <a:bodyPr vert="horz" lIns="95005" tIns="47502" rIns="95005" bIns="47502" rtlCol="0" anchor="ctr"/>
          <a:lstStyle>
            <a:lvl1pPr algn="l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DDE446-867D-4B69-A6F3-BD3D91AE7B0C}" type="datetimeFigureOut">
              <a:rPr kumimoji="1" lang="ja-JP" altLang="en-US" smtClean="0"/>
              <a:pPr/>
              <a:t>2022/5/20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95109" y="4705468"/>
            <a:ext cx="1421428" cy="270294"/>
          </a:xfrm>
          <a:prstGeom prst="rect">
            <a:avLst/>
          </a:prstGeom>
        </p:spPr>
        <p:txBody>
          <a:bodyPr vert="horz" lIns="95005" tIns="47502" rIns="95005" bIns="47502" rtlCol="0" anchor="ctr"/>
          <a:lstStyle>
            <a:lvl1pPr algn="ctr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974476" y="4705468"/>
            <a:ext cx="947619" cy="270294"/>
          </a:xfrm>
          <a:prstGeom prst="rect">
            <a:avLst/>
          </a:prstGeom>
        </p:spPr>
        <p:txBody>
          <a:bodyPr vert="horz" lIns="95005" tIns="47502" rIns="95005" bIns="47502" rtlCol="0" anchor="ctr"/>
          <a:lstStyle>
            <a:lvl1pPr algn="r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EACE19-5ABA-43A7-920B-63F4F5105C8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7081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</p:sldLayoutIdLst>
  <p:txStyles>
    <p:titleStyle>
      <a:lvl1pPr algn="l" defTabSz="374413" rtl="0" eaLnBrk="1" latinLnBrk="0" hangingPunct="1">
        <a:lnSpc>
          <a:spcPct val="90000"/>
        </a:lnSpc>
        <a:spcBef>
          <a:spcPct val="0"/>
        </a:spcBef>
        <a:buNone/>
        <a:defRPr kumimoji="1" sz="1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3603" indent="-93603" algn="l" defTabSz="374413" rtl="0" eaLnBrk="1" latinLnBrk="0" hangingPunct="1">
        <a:lnSpc>
          <a:spcPct val="90000"/>
        </a:lnSpc>
        <a:spcBef>
          <a:spcPts val="409"/>
        </a:spcBef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80811" indent="-93603" algn="l" defTabSz="374413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68016" indent="-93603" algn="l" defTabSz="374413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655220" indent="-93603" algn="l" defTabSz="374413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842427" indent="-93603" algn="l" defTabSz="374413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1029633" indent="-93603" algn="l" defTabSz="374413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216838" indent="-93603" algn="l" defTabSz="374413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404046" indent="-93603" algn="l" defTabSz="374413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591252" indent="-93603" algn="l" defTabSz="374413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74413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1pPr>
      <a:lvl2pPr marL="187207" algn="l" defTabSz="374413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2pPr>
      <a:lvl3pPr marL="374413" algn="l" defTabSz="374413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61620" algn="l" defTabSz="374413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48824" algn="l" defTabSz="374413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936030" algn="l" defTabSz="374413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123236" algn="l" defTabSz="374413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310442" algn="l" defTabSz="374413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497649" algn="l" defTabSz="374413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7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8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9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1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4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5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6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7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8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9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0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1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2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4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5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6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7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3819" y="324412"/>
            <a:ext cx="3564000" cy="4428000"/>
          </a:xfrm>
          <a:blipFill>
            <a:blip r:embed="rId3"/>
            <a:stretch>
              <a:fillRect/>
            </a:stretch>
          </a:blipFill>
        </p:spPr>
      </p:sp>
      <p:pic>
        <p:nvPicPr>
          <p:cNvPr id="6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5387410" y="325150"/>
            <a:ext cx="3561870" cy="442646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3819" y="324412"/>
            <a:ext cx="3564000" cy="4428000"/>
          </a:xfrm>
          <a:blipFill>
            <a:blip r:embed="rId3"/>
            <a:stretch>
              <a:fillRect/>
            </a:stretch>
          </a:blipFill>
        </p:spPr>
      </p:sp>
      <p:pic>
        <p:nvPicPr>
          <p:cNvPr id="6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5387409" y="325151"/>
            <a:ext cx="3561866" cy="442645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3819" y="324412"/>
            <a:ext cx="3564000" cy="4428000"/>
          </a:xfrm>
          <a:blipFill>
            <a:blip r:embed="rId3"/>
            <a:stretch>
              <a:fillRect/>
            </a:stretch>
          </a:blipFill>
        </p:spPr>
      </p:sp>
      <p:pic>
        <p:nvPicPr>
          <p:cNvPr id="6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5386345" y="325719"/>
            <a:ext cx="3563995" cy="442531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3819" y="324412"/>
            <a:ext cx="3564000" cy="4428000"/>
          </a:xfrm>
          <a:blipFill>
            <a:blip r:embed="rId3"/>
            <a:stretch>
              <a:fillRect/>
            </a:stretch>
          </a:blipFill>
        </p:spPr>
      </p:sp>
      <p:pic>
        <p:nvPicPr>
          <p:cNvPr id="6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5387409" y="325151"/>
            <a:ext cx="3561866" cy="442645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3819" y="324412"/>
            <a:ext cx="3564000" cy="4428000"/>
          </a:xfrm>
          <a:blipFill>
            <a:blip r:embed="rId3"/>
            <a:stretch>
              <a:fillRect/>
            </a:stretch>
          </a:blipFill>
        </p:spPr>
      </p:sp>
      <p:pic>
        <p:nvPicPr>
          <p:cNvPr id="6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5387409" y="325151"/>
            <a:ext cx="3561865" cy="442645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3819" y="324412"/>
            <a:ext cx="3564000" cy="4428000"/>
          </a:xfrm>
          <a:blipFill>
            <a:blip r:embed="rId3"/>
            <a:stretch>
              <a:fillRect/>
            </a:stretch>
          </a:blipFill>
        </p:spPr>
      </p:sp>
      <p:pic>
        <p:nvPicPr>
          <p:cNvPr id="6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5386345" y="325352"/>
            <a:ext cx="3563993" cy="442605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3819" y="324412"/>
            <a:ext cx="3564000" cy="4428000"/>
          </a:xfrm>
          <a:blipFill>
            <a:blip r:embed="rId3"/>
            <a:stretch>
              <a:fillRect/>
            </a:stretch>
          </a:blipFill>
        </p:spPr>
      </p:sp>
      <p:pic>
        <p:nvPicPr>
          <p:cNvPr id="6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5386345" y="325352"/>
            <a:ext cx="3563992" cy="442605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3819" y="324412"/>
            <a:ext cx="3564000" cy="4428000"/>
          </a:xfrm>
          <a:blipFill>
            <a:blip r:embed="rId3"/>
            <a:stretch>
              <a:fillRect/>
            </a:stretch>
          </a:blipFill>
        </p:spPr>
      </p:sp>
      <p:pic>
        <p:nvPicPr>
          <p:cNvPr id="6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5386345" y="325353"/>
            <a:ext cx="3563992" cy="442605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3819" y="324412"/>
            <a:ext cx="3564000" cy="4428000"/>
          </a:xfrm>
          <a:blipFill>
            <a:blip r:embed="rId3"/>
            <a:stretch>
              <a:fillRect/>
            </a:stretch>
          </a:blipFill>
        </p:spPr>
      </p:sp>
      <p:pic>
        <p:nvPicPr>
          <p:cNvPr id="6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5386345" y="325352"/>
            <a:ext cx="3563992" cy="442605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3819" y="324412"/>
            <a:ext cx="3564000" cy="4428000"/>
          </a:xfrm>
          <a:blipFill>
            <a:blip r:embed="rId3"/>
            <a:stretch>
              <a:fillRect/>
            </a:stretch>
          </a:blipFill>
        </p:spPr>
      </p:sp>
      <p:pic>
        <p:nvPicPr>
          <p:cNvPr id="6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5386345" y="327243"/>
            <a:ext cx="3563991" cy="442227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3819" y="324412"/>
            <a:ext cx="3564000" cy="4428000"/>
          </a:xfrm>
          <a:blipFill>
            <a:blip r:embed="rId3"/>
            <a:stretch>
              <a:fillRect/>
            </a:stretch>
          </a:blipFill>
        </p:spPr>
      </p:sp>
      <p:pic>
        <p:nvPicPr>
          <p:cNvPr id="6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5386345" y="327242"/>
            <a:ext cx="3563991" cy="442227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3819" y="324412"/>
            <a:ext cx="3564000" cy="4428000"/>
          </a:xfrm>
          <a:blipFill>
            <a:blip r:embed="rId3"/>
            <a:stretch>
              <a:fillRect/>
            </a:stretch>
          </a:blipFill>
        </p:spPr>
      </p:sp>
      <p:pic>
        <p:nvPicPr>
          <p:cNvPr id="6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5387409" y="325150"/>
            <a:ext cx="3561870" cy="442646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3819" y="324412"/>
            <a:ext cx="3564000" cy="4428000"/>
          </a:xfrm>
          <a:blipFill>
            <a:blip r:embed="rId3"/>
            <a:stretch>
              <a:fillRect/>
            </a:stretch>
          </a:blipFill>
        </p:spPr>
      </p:sp>
      <p:pic>
        <p:nvPicPr>
          <p:cNvPr id="6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5386345" y="325353"/>
            <a:ext cx="3563990" cy="442604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3819" y="324412"/>
            <a:ext cx="3564000" cy="4428000"/>
          </a:xfrm>
          <a:blipFill>
            <a:blip r:embed="rId3"/>
            <a:stretch>
              <a:fillRect/>
            </a:stretch>
          </a:blipFill>
        </p:spPr>
      </p:sp>
      <p:pic>
        <p:nvPicPr>
          <p:cNvPr id="6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5386345" y="325352"/>
            <a:ext cx="3563990" cy="442604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3819" y="324412"/>
            <a:ext cx="3564000" cy="4428000"/>
          </a:xfrm>
          <a:blipFill>
            <a:blip r:embed="rId3"/>
            <a:stretch>
              <a:fillRect/>
            </a:stretch>
          </a:blipFill>
        </p:spPr>
      </p:sp>
      <p:pic>
        <p:nvPicPr>
          <p:cNvPr id="6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5386345" y="325353"/>
            <a:ext cx="3563989" cy="442604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3819" y="324412"/>
            <a:ext cx="3564000" cy="4428000"/>
          </a:xfrm>
          <a:blipFill>
            <a:blip r:embed="rId3"/>
            <a:stretch>
              <a:fillRect/>
            </a:stretch>
          </a:blipFill>
        </p:spPr>
      </p:sp>
      <p:pic>
        <p:nvPicPr>
          <p:cNvPr id="6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5386345" y="325353"/>
            <a:ext cx="3563989" cy="442604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3819" y="324412"/>
            <a:ext cx="3564000" cy="4428000"/>
          </a:xfrm>
          <a:blipFill>
            <a:blip r:embed="rId3"/>
            <a:stretch>
              <a:fillRect/>
            </a:stretch>
          </a:blipFill>
        </p:spPr>
      </p:sp>
      <p:pic>
        <p:nvPicPr>
          <p:cNvPr id="6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5386345" y="327243"/>
            <a:ext cx="3563988" cy="442226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3819" y="324412"/>
            <a:ext cx="3564000" cy="4428000"/>
          </a:xfrm>
          <a:blipFill>
            <a:blip r:embed="rId3"/>
            <a:stretch>
              <a:fillRect/>
            </a:stretch>
          </a:blipFill>
        </p:spPr>
      </p:sp>
      <p:pic>
        <p:nvPicPr>
          <p:cNvPr id="6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5386345" y="325353"/>
            <a:ext cx="3563988" cy="442604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3819" y="324412"/>
            <a:ext cx="3564000" cy="4428000"/>
          </a:xfrm>
          <a:blipFill>
            <a:blip r:embed="rId3"/>
            <a:stretch>
              <a:fillRect/>
            </a:stretch>
          </a:blipFill>
        </p:spPr>
      </p:sp>
      <p:pic>
        <p:nvPicPr>
          <p:cNvPr id="6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5386345" y="325354"/>
            <a:ext cx="3563987" cy="442604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3819" y="324412"/>
            <a:ext cx="3564000" cy="4428000"/>
          </a:xfrm>
          <a:blipFill>
            <a:blip r:embed="rId3"/>
            <a:stretch>
              <a:fillRect/>
            </a:stretch>
          </a:blipFill>
        </p:spPr>
      </p:sp>
      <p:pic>
        <p:nvPicPr>
          <p:cNvPr id="6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5387410" y="325153"/>
            <a:ext cx="3561857" cy="442644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3819" y="324412"/>
            <a:ext cx="3564000" cy="4428000"/>
          </a:xfrm>
          <a:blipFill>
            <a:blip r:embed="rId3"/>
            <a:stretch>
              <a:fillRect/>
            </a:stretch>
          </a:blipFill>
        </p:spPr>
      </p:sp>
      <p:pic>
        <p:nvPicPr>
          <p:cNvPr id="6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5387409" y="325153"/>
            <a:ext cx="3561857" cy="442644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3819" y="324412"/>
            <a:ext cx="3564000" cy="4428000"/>
          </a:xfrm>
          <a:blipFill>
            <a:blip r:embed="rId3"/>
            <a:stretch>
              <a:fillRect/>
            </a:stretch>
          </a:blipFill>
        </p:spPr>
      </p:sp>
      <p:pic>
        <p:nvPicPr>
          <p:cNvPr id="6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5387409" y="325153"/>
            <a:ext cx="3561857" cy="442644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3819" y="324412"/>
            <a:ext cx="3564000" cy="4428000"/>
          </a:xfrm>
          <a:blipFill>
            <a:blip r:embed="rId3"/>
            <a:stretch>
              <a:fillRect/>
            </a:stretch>
          </a:blipFill>
        </p:spPr>
      </p:sp>
      <p:pic>
        <p:nvPicPr>
          <p:cNvPr id="6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5387409" y="325150"/>
            <a:ext cx="3561870" cy="442646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3819" y="324412"/>
            <a:ext cx="3564000" cy="4428000"/>
          </a:xfrm>
          <a:blipFill>
            <a:blip r:embed="rId3"/>
            <a:stretch>
              <a:fillRect/>
            </a:stretch>
          </a:blipFill>
        </p:spPr>
      </p:sp>
      <p:pic>
        <p:nvPicPr>
          <p:cNvPr id="6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5387409" y="325153"/>
            <a:ext cx="3561857" cy="442644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3819" y="324412"/>
            <a:ext cx="3564000" cy="4428000"/>
          </a:xfrm>
          <a:blipFill>
            <a:blip r:embed="rId3"/>
            <a:stretch>
              <a:fillRect/>
            </a:stretch>
          </a:blipFill>
        </p:spPr>
      </p:sp>
      <p:pic>
        <p:nvPicPr>
          <p:cNvPr id="6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5386345" y="325721"/>
            <a:ext cx="3563985" cy="442530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3819" y="324412"/>
            <a:ext cx="3564000" cy="4428000"/>
          </a:xfrm>
          <a:blipFill>
            <a:blip r:embed="rId3"/>
            <a:stretch>
              <a:fillRect/>
            </a:stretch>
          </a:blipFill>
        </p:spPr>
      </p:sp>
      <p:pic>
        <p:nvPicPr>
          <p:cNvPr id="6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5386345" y="325722"/>
            <a:ext cx="3563984" cy="442530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3819" y="324412"/>
            <a:ext cx="3564000" cy="4428000"/>
          </a:xfrm>
          <a:blipFill>
            <a:blip r:embed="rId3"/>
            <a:stretch>
              <a:fillRect/>
            </a:stretch>
          </a:blipFill>
        </p:spPr>
      </p:sp>
      <p:pic>
        <p:nvPicPr>
          <p:cNvPr id="6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5387410" y="325154"/>
            <a:ext cx="3561854" cy="442644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3819" y="324412"/>
            <a:ext cx="3564000" cy="4428000"/>
          </a:xfrm>
          <a:blipFill>
            <a:blip r:embed="rId3"/>
            <a:stretch>
              <a:fillRect/>
            </a:stretch>
          </a:blipFill>
        </p:spPr>
      </p:sp>
      <p:pic>
        <p:nvPicPr>
          <p:cNvPr id="6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5387409" y="325154"/>
            <a:ext cx="3561854" cy="442644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3819" y="324412"/>
            <a:ext cx="3564000" cy="4428000"/>
          </a:xfrm>
          <a:blipFill>
            <a:blip r:embed="rId3"/>
            <a:stretch>
              <a:fillRect/>
            </a:stretch>
          </a:blipFill>
        </p:spPr>
      </p:sp>
      <p:pic>
        <p:nvPicPr>
          <p:cNvPr id="6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5387410" y="325154"/>
            <a:ext cx="3561853" cy="442644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3819" y="324412"/>
            <a:ext cx="3564000" cy="4428000"/>
          </a:xfrm>
          <a:blipFill>
            <a:blip r:embed="rId3"/>
            <a:stretch>
              <a:fillRect/>
            </a:stretch>
          </a:blipFill>
        </p:spPr>
      </p:sp>
      <p:pic>
        <p:nvPicPr>
          <p:cNvPr id="6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5387409" y="325154"/>
            <a:ext cx="3561853" cy="442644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3819" y="324412"/>
            <a:ext cx="3564000" cy="4428000"/>
          </a:xfrm>
          <a:blipFill>
            <a:blip r:embed="rId3"/>
            <a:stretch>
              <a:fillRect/>
            </a:stretch>
          </a:blipFill>
        </p:spPr>
      </p:sp>
      <p:pic>
        <p:nvPicPr>
          <p:cNvPr id="6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5386345" y="325722"/>
            <a:ext cx="3563982" cy="442530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3819" y="324412"/>
            <a:ext cx="3564000" cy="4428000"/>
          </a:xfrm>
          <a:blipFill>
            <a:blip r:embed="rId3"/>
            <a:stretch>
              <a:fillRect/>
            </a:stretch>
          </a:blipFill>
        </p:spPr>
      </p:sp>
      <p:pic>
        <p:nvPicPr>
          <p:cNvPr id="6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5387409" y="325154"/>
            <a:ext cx="3561853" cy="442644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3819" y="324412"/>
            <a:ext cx="3564000" cy="4428000"/>
          </a:xfrm>
          <a:blipFill>
            <a:blip r:embed="rId3"/>
            <a:stretch>
              <a:fillRect/>
            </a:stretch>
          </a:blipFill>
        </p:spPr>
      </p:sp>
      <p:pic>
        <p:nvPicPr>
          <p:cNvPr id="6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5387409" y="325154"/>
            <a:ext cx="3561852" cy="442643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3819" y="324412"/>
            <a:ext cx="3564000" cy="4428000"/>
          </a:xfrm>
          <a:blipFill>
            <a:blip r:embed="rId3"/>
            <a:stretch>
              <a:fillRect/>
            </a:stretch>
          </a:blipFill>
        </p:spPr>
      </p:sp>
      <p:pic>
        <p:nvPicPr>
          <p:cNvPr id="6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5387409" y="325150"/>
            <a:ext cx="3561870" cy="442646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3819" y="324412"/>
            <a:ext cx="3564000" cy="4428000"/>
          </a:xfrm>
          <a:blipFill>
            <a:blip r:embed="rId3"/>
            <a:stretch>
              <a:fillRect/>
            </a:stretch>
          </a:blipFill>
        </p:spPr>
      </p:sp>
      <p:pic>
        <p:nvPicPr>
          <p:cNvPr id="6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5387409" y="325154"/>
            <a:ext cx="3561852" cy="442643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3819" y="324412"/>
            <a:ext cx="3564000" cy="4428000"/>
          </a:xfrm>
          <a:blipFill>
            <a:blip r:embed="rId3"/>
            <a:stretch>
              <a:fillRect/>
            </a:stretch>
          </a:blipFill>
        </p:spPr>
      </p:sp>
      <p:pic>
        <p:nvPicPr>
          <p:cNvPr id="6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5387410" y="325155"/>
            <a:ext cx="3561850" cy="442643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3819" y="324412"/>
            <a:ext cx="3564000" cy="4428000"/>
          </a:xfrm>
          <a:blipFill>
            <a:blip r:embed="rId3"/>
            <a:stretch>
              <a:fillRect/>
            </a:stretch>
          </a:blipFill>
        </p:spPr>
      </p:sp>
      <p:pic>
        <p:nvPicPr>
          <p:cNvPr id="6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5387409" y="325155"/>
            <a:ext cx="3561850" cy="442643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3819" y="324412"/>
            <a:ext cx="3564000" cy="4428000"/>
          </a:xfrm>
          <a:blipFill>
            <a:blip r:embed="rId3"/>
            <a:stretch>
              <a:fillRect/>
            </a:stretch>
          </a:blipFill>
        </p:spPr>
      </p:sp>
      <p:pic>
        <p:nvPicPr>
          <p:cNvPr id="6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5387410" y="325155"/>
            <a:ext cx="3561849" cy="442643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3819" y="324412"/>
            <a:ext cx="3564000" cy="4428000"/>
          </a:xfrm>
          <a:blipFill>
            <a:blip r:embed="rId3"/>
            <a:stretch>
              <a:fillRect/>
            </a:stretch>
          </a:blipFill>
        </p:spPr>
      </p:sp>
      <p:pic>
        <p:nvPicPr>
          <p:cNvPr id="6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5386345" y="325724"/>
            <a:ext cx="3563978" cy="442529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3819" y="324412"/>
            <a:ext cx="3564000" cy="4428000"/>
          </a:xfrm>
          <a:blipFill>
            <a:blip r:embed="rId3"/>
            <a:stretch>
              <a:fillRect/>
            </a:stretch>
          </a:blipFill>
        </p:spPr>
      </p:sp>
      <p:pic>
        <p:nvPicPr>
          <p:cNvPr id="6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5386345" y="325723"/>
            <a:ext cx="3563978" cy="442529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3819" y="324412"/>
            <a:ext cx="3564000" cy="4428000"/>
          </a:xfrm>
          <a:blipFill>
            <a:blip r:embed="rId3"/>
            <a:stretch>
              <a:fillRect/>
            </a:stretch>
          </a:blipFill>
        </p:spPr>
      </p:sp>
      <p:pic>
        <p:nvPicPr>
          <p:cNvPr id="6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5387409" y="325155"/>
            <a:ext cx="3561849" cy="442643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3819" y="324412"/>
            <a:ext cx="3564000" cy="4428000"/>
          </a:xfrm>
          <a:blipFill>
            <a:blip r:embed="rId3"/>
            <a:stretch>
              <a:fillRect/>
            </a:stretch>
          </a:blipFill>
        </p:spPr>
      </p:sp>
      <p:pic>
        <p:nvPicPr>
          <p:cNvPr id="6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5387409" y="325155"/>
            <a:ext cx="3561848" cy="442643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3819" y="324412"/>
            <a:ext cx="3564000" cy="4428000"/>
          </a:xfrm>
          <a:blipFill>
            <a:blip r:embed="rId3"/>
            <a:stretch>
              <a:fillRect/>
            </a:stretch>
          </a:blipFill>
        </p:spPr>
      </p:sp>
      <p:pic>
        <p:nvPicPr>
          <p:cNvPr id="6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5387409" y="325155"/>
            <a:ext cx="3561848" cy="442643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3819" y="324412"/>
            <a:ext cx="3564000" cy="4428000"/>
          </a:xfrm>
          <a:blipFill>
            <a:blip r:embed="rId3"/>
            <a:stretch>
              <a:fillRect/>
            </a:stretch>
          </a:blipFill>
        </p:spPr>
      </p:sp>
      <p:pic>
        <p:nvPicPr>
          <p:cNvPr id="6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5387410" y="325156"/>
            <a:ext cx="3561846" cy="442643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3819" y="324412"/>
            <a:ext cx="3564000" cy="4428000"/>
          </a:xfrm>
          <a:blipFill>
            <a:blip r:embed="rId3"/>
            <a:stretch>
              <a:fillRect/>
            </a:stretch>
          </a:blipFill>
        </p:spPr>
      </p:sp>
      <p:pic>
        <p:nvPicPr>
          <p:cNvPr id="6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5386345" y="325718"/>
            <a:ext cx="3563998" cy="442532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3819" y="324412"/>
            <a:ext cx="3564000" cy="4428000"/>
          </a:xfrm>
          <a:blipFill>
            <a:blip r:embed="rId3"/>
            <a:stretch>
              <a:fillRect/>
            </a:stretch>
          </a:blipFill>
        </p:spPr>
      </p:sp>
      <p:pic>
        <p:nvPicPr>
          <p:cNvPr id="6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5387409" y="325156"/>
            <a:ext cx="3561846" cy="442643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3819" y="324412"/>
            <a:ext cx="3564000" cy="4428000"/>
          </a:xfrm>
          <a:blipFill>
            <a:blip r:embed="rId3"/>
            <a:stretch>
              <a:fillRect/>
            </a:stretch>
          </a:blipFill>
        </p:spPr>
      </p:sp>
      <p:pic>
        <p:nvPicPr>
          <p:cNvPr id="6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5387410" y="325156"/>
            <a:ext cx="3561845" cy="442643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3819" y="324412"/>
            <a:ext cx="3564000" cy="4428000"/>
          </a:xfrm>
          <a:blipFill>
            <a:blip r:embed="rId3"/>
            <a:stretch>
              <a:fillRect/>
            </a:stretch>
          </a:blipFill>
        </p:spPr>
      </p:sp>
      <p:pic>
        <p:nvPicPr>
          <p:cNvPr id="6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5387409" y="325156"/>
            <a:ext cx="3561845" cy="442643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3819" y="324412"/>
            <a:ext cx="3564000" cy="4428000"/>
          </a:xfrm>
          <a:blipFill>
            <a:blip r:embed="rId3"/>
            <a:stretch>
              <a:fillRect/>
            </a:stretch>
          </a:blipFill>
        </p:spPr>
      </p:sp>
      <p:pic>
        <p:nvPicPr>
          <p:cNvPr id="6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5387409" y="325156"/>
            <a:ext cx="3561845" cy="442643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3819" y="324412"/>
            <a:ext cx="3564000" cy="4428000"/>
          </a:xfrm>
          <a:blipFill>
            <a:blip r:embed="rId3"/>
            <a:stretch>
              <a:fillRect/>
            </a:stretch>
          </a:blipFill>
        </p:spPr>
      </p:sp>
      <p:pic>
        <p:nvPicPr>
          <p:cNvPr id="6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5387409" y="325156"/>
            <a:ext cx="3561844" cy="442642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3819" y="324412"/>
            <a:ext cx="3564000" cy="4428000"/>
          </a:xfrm>
          <a:blipFill>
            <a:blip r:embed="rId3"/>
            <a:stretch>
              <a:fillRect/>
            </a:stretch>
          </a:blipFill>
        </p:spPr>
      </p:sp>
      <p:pic>
        <p:nvPicPr>
          <p:cNvPr id="6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5386345" y="325719"/>
            <a:ext cx="3563997" cy="442532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3819" y="324412"/>
            <a:ext cx="3564000" cy="4428000"/>
          </a:xfrm>
          <a:blipFill>
            <a:blip r:embed="rId3"/>
            <a:stretch>
              <a:fillRect/>
            </a:stretch>
          </a:blipFill>
        </p:spPr>
      </p:sp>
      <p:pic>
        <p:nvPicPr>
          <p:cNvPr id="6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5387410" y="325151"/>
            <a:ext cx="3561867" cy="442645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3819" y="324412"/>
            <a:ext cx="3564000" cy="4428000"/>
          </a:xfrm>
          <a:blipFill>
            <a:blip r:embed="rId3"/>
            <a:stretch>
              <a:fillRect/>
            </a:stretch>
          </a:blipFill>
        </p:spPr>
      </p:sp>
      <p:pic>
        <p:nvPicPr>
          <p:cNvPr id="6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5387409" y="325151"/>
            <a:ext cx="3561867" cy="442645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3819" y="324412"/>
            <a:ext cx="3564000" cy="4428000"/>
          </a:xfrm>
          <a:blipFill>
            <a:blip r:embed="rId3"/>
            <a:stretch>
              <a:fillRect/>
            </a:stretch>
          </a:blipFill>
        </p:spPr>
      </p:sp>
      <p:pic>
        <p:nvPicPr>
          <p:cNvPr id="6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5387410" y="325151"/>
            <a:ext cx="3561866" cy="442645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テーマ">
  <a:themeElements>
    <a:clrScheme name="ユーザー定義 2">
      <a:dk1>
        <a:sysClr val="windowText" lastClr="000000"/>
      </a:dk1>
      <a:lt1>
        <a:sysClr val="window" lastClr="FFFFFF"/>
      </a:lt1>
      <a:dk2>
        <a:srgbClr val="0087EF"/>
      </a:dk2>
      <a:lt2>
        <a:srgbClr val="EEECE1"/>
      </a:lt2>
      <a:accent1>
        <a:srgbClr val="2860D5"/>
      </a:accent1>
      <a:accent2>
        <a:srgbClr val="FF8080"/>
      </a:accent2>
      <a:accent3>
        <a:srgbClr val="7FCA1E"/>
      </a:accent3>
      <a:accent4>
        <a:srgbClr val="AE84E1"/>
      </a:accent4>
      <a:accent5>
        <a:srgbClr val="FFD200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テーマ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ジャパネスク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918</TotalTime>
  <Words>54</Words>
  <Application>Microsoft Office PowerPoint</Application>
  <PresentationFormat>ユーザー設定</PresentationFormat>
  <Paragraphs>54</Paragraphs>
  <Slides>54</Slides>
  <Notes>54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54</vt:i4>
      </vt:variant>
    </vt:vector>
  </HeadingPairs>
  <TitlesOfParts>
    <vt:vector size="59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トランプ_裏面</dc:title>
  <dc:subject>フリー</dc:subject>
  <dc:creator>Vanfu Inc.</dc:creator>
  <cp:keywords>デザインテンプレート</cp:keywords>
  <cp:lastModifiedBy>後藤 志乃ぶ</cp:lastModifiedBy>
  <cp:revision>116</cp:revision>
  <cp:lastPrinted>2016-11-24T08:45:10Z</cp:lastPrinted>
  <dcterms:created xsi:type="dcterms:W3CDTF">2016-10-05T02:12:22Z</dcterms:created>
  <dcterms:modified xsi:type="dcterms:W3CDTF">2022-05-20T09:54:06Z</dcterms:modified>
</cp:coreProperties>
</file>