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4211638" cy="5076825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73" d="100"/>
          <a:sy n="73" d="100"/>
        </p:scale>
        <p:origin x="-2340" y="-1242"/>
      </p:cViewPr>
      <p:guideLst>
        <p:guide orient="horz" pos="1600"/>
        <p:guide pos="13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8188" y="685800"/>
            <a:ext cx="2841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7735" y="-970475"/>
            <a:ext cx="9345408" cy="60605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9357233" y="-1021544"/>
            <a:ext cx="1038871" cy="6124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531885"/>
            <a:ext cx="10403662" cy="1568573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デカトランプ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W93×H117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6"/>
              <a:ext cx="20550317" cy="1105109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アイコンをクリックして入れたい画像を追加します</a:t>
              </a:r>
              <a:endPara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サイズを確認する・・ ・ </a:t>
              </a:r>
              <a:r>
                <a:rPr lang="ja-JP" altLang="en-US" sz="13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以下の注意事項を参照の上、画像サイズを調整します</a:t>
              </a:r>
              <a:endParaRPr lang="en-US" altLang="ja-JP" sz="1300" b="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3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3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13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5102743"/>
            <a:ext cx="10403662" cy="624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5375782" y="-903439"/>
            <a:ext cx="3206395" cy="1141978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4817776" y="-662339"/>
            <a:ext cx="367782" cy="1267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6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2131" y="-714101"/>
            <a:ext cx="1141048" cy="1273963"/>
          </a:xfrm>
          <a:prstGeom prst="rect">
            <a:avLst/>
          </a:prstGeom>
          <a:noFill/>
        </p:spPr>
      </p:pic>
      <p:grpSp>
        <p:nvGrpSpPr>
          <p:cNvPr id="88" name="グループ化 87"/>
          <p:cNvGrpSpPr/>
          <p:nvPr userDrawn="1"/>
        </p:nvGrpSpPr>
        <p:grpSpPr>
          <a:xfrm>
            <a:off x="-181" y="412"/>
            <a:ext cx="4212000" cy="5076001"/>
            <a:chOff x="-181" y="412"/>
            <a:chExt cx="4212000" cy="5076001"/>
          </a:xfrm>
        </p:grpSpPr>
        <p:sp>
          <p:nvSpPr>
            <p:cNvPr id="68" name="正方形/長方形 67"/>
            <p:cNvSpPr/>
            <p:nvPr/>
          </p:nvSpPr>
          <p:spPr>
            <a:xfrm>
              <a:off x="-181" y="412"/>
              <a:ext cx="4212000" cy="5076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45"/>
            <p:cNvGrpSpPr/>
            <p:nvPr/>
          </p:nvGrpSpPr>
          <p:grpSpPr>
            <a:xfrm>
              <a:off x="-181" y="412"/>
              <a:ext cx="4212000" cy="5076000"/>
              <a:chOff x="2466001" y="1412776"/>
              <a:chExt cx="4212000" cy="5076000"/>
            </a:xfrm>
          </p:grpSpPr>
          <p:sp>
            <p:nvSpPr>
              <p:cNvPr id="86" name="Line 52"/>
              <p:cNvSpPr>
                <a:spLocks noChangeShapeType="1"/>
              </p:cNvSpPr>
              <p:nvPr/>
            </p:nvSpPr>
            <p:spPr bwMode="auto">
              <a:xfrm rot="5400000" flipH="1">
                <a:off x="4571274" y="1844776"/>
                <a:ext cx="1453" cy="421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  <p:sp>
            <p:nvSpPr>
              <p:cNvPr id="87" name="Line 47"/>
              <p:cNvSpPr>
                <a:spLocks noChangeShapeType="1"/>
              </p:cNvSpPr>
              <p:nvPr/>
            </p:nvSpPr>
            <p:spPr bwMode="auto">
              <a:xfrm rot="5400000" flipV="1">
                <a:off x="2034000" y="3950147"/>
                <a:ext cx="5076000" cy="125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</p:grpSp>
        <p:grpSp>
          <p:nvGrpSpPr>
            <p:cNvPr id="70" name="グループ化 44"/>
            <p:cNvGrpSpPr/>
            <p:nvPr/>
          </p:nvGrpSpPr>
          <p:grpSpPr>
            <a:xfrm>
              <a:off x="-181" y="412"/>
              <a:ext cx="4212000" cy="5076001"/>
              <a:chOff x="-4915054" y="-891468"/>
              <a:chExt cx="4212000" cy="5076001"/>
            </a:xfrm>
          </p:grpSpPr>
          <p:grpSp>
            <p:nvGrpSpPr>
              <p:cNvPr id="72" name="グループ化 43"/>
              <p:cNvGrpSpPr/>
              <p:nvPr/>
            </p:nvGrpSpPr>
            <p:grpSpPr>
              <a:xfrm>
                <a:off x="-4915054" y="-891468"/>
                <a:ext cx="4212000" cy="5076000"/>
                <a:chOff x="-4933056" y="-3843784"/>
                <a:chExt cx="4212000" cy="5076000"/>
              </a:xfrm>
            </p:grpSpPr>
            <p:grpSp>
              <p:nvGrpSpPr>
                <p:cNvPr id="80" name="グループ化 28"/>
                <p:cNvGrpSpPr/>
                <p:nvPr/>
              </p:nvGrpSpPr>
              <p:grpSpPr>
                <a:xfrm>
                  <a:off x="-4933056" y="-3411760"/>
                  <a:ext cx="4212000" cy="4211999"/>
                  <a:chOff x="-4933056" y="-3411760"/>
                  <a:chExt cx="4212000" cy="4211999"/>
                </a:xfrm>
              </p:grpSpPr>
              <p:sp>
                <p:nvSpPr>
                  <p:cNvPr id="84" name="Line 48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800239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Line 49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-3411760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" name="グループ化 27"/>
                <p:cNvGrpSpPr/>
                <p:nvPr/>
              </p:nvGrpSpPr>
              <p:grpSpPr>
                <a:xfrm>
                  <a:off x="-4501056" y="-3843784"/>
                  <a:ext cx="3347999" cy="5076000"/>
                  <a:chOff x="-4501056" y="-3843784"/>
                  <a:chExt cx="3347999" cy="5076000"/>
                </a:xfrm>
              </p:grpSpPr>
              <p:sp>
                <p:nvSpPr>
                  <p:cNvPr id="82" name="Line 49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7039056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Line 48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3691057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3" name="グループ化 42"/>
              <p:cNvGrpSpPr/>
              <p:nvPr/>
            </p:nvGrpSpPr>
            <p:grpSpPr>
              <a:xfrm>
                <a:off x="-4915054" y="-891468"/>
                <a:ext cx="4212000" cy="5076001"/>
                <a:chOff x="-4897052" y="2060847"/>
                <a:chExt cx="4212000" cy="5076001"/>
              </a:xfrm>
            </p:grpSpPr>
            <p:grpSp>
              <p:nvGrpSpPr>
                <p:cNvPr id="74" name="グループ化 41"/>
                <p:cNvGrpSpPr/>
                <p:nvPr/>
              </p:nvGrpSpPr>
              <p:grpSpPr>
                <a:xfrm>
                  <a:off x="-4897052" y="2384847"/>
                  <a:ext cx="4212000" cy="4428000"/>
                  <a:chOff x="-4897052" y="2384847"/>
                  <a:chExt cx="4212000" cy="4428000"/>
                </a:xfrm>
              </p:grpSpPr>
              <p:sp>
                <p:nvSpPr>
                  <p:cNvPr id="78" name="Line 50"/>
                  <p:cNvSpPr>
                    <a:spLocks noChangeShapeType="1"/>
                  </p:cNvSpPr>
                  <p:nvPr userDrawn="1"/>
                </p:nvSpPr>
                <p:spPr bwMode="auto">
                  <a:xfrm rot="5400000">
                    <a:off x="-2791052" y="278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Line 51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2791052" y="4706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40"/>
                <p:cNvGrpSpPr/>
                <p:nvPr/>
              </p:nvGrpSpPr>
              <p:grpSpPr>
                <a:xfrm>
                  <a:off x="-4573051" y="2060847"/>
                  <a:ext cx="3563999" cy="5076001"/>
                  <a:chOff x="-4573051" y="2060847"/>
                  <a:chExt cx="3563999" cy="5076001"/>
                </a:xfrm>
              </p:grpSpPr>
              <p:sp>
                <p:nvSpPr>
                  <p:cNvPr id="76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7111051" y="4598847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547052" y="4598848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71" name="正方形/長方形 70"/>
            <p:cNvSpPr/>
            <p:nvPr/>
          </p:nvSpPr>
          <p:spPr>
            <a:xfrm rot="10800000">
              <a:off x="323819" y="324412"/>
              <a:ext cx="3564000" cy="442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5385728" y="329339"/>
            <a:ext cx="3564000" cy="4428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54" y="270295"/>
            <a:ext cx="3632538" cy="981286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54" y="1351471"/>
            <a:ext cx="3632538" cy="3221198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55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109" y="4705468"/>
            <a:ext cx="1421428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447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20"/>
          <p:cNvSpPr>
            <a:spLocks noGrp="1"/>
          </p:cNvSpPr>
          <p:nvPr>
            <p:ph type="pic" sz="quarter" idx="12"/>
          </p:nvPr>
        </p:nvSpPr>
        <p:spPr>
          <a:xfrm>
            <a:off x="323819" y="324412"/>
            <a:ext cx="3564000" cy="4428000"/>
          </a:xfrm>
        </p:spPr>
      </p:sp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91</cp:revision>
  <cp:lastPrinted>2016-11-24T08:45:10Z</cp:lastPrinted>
  <dcterms:created xsi:type="dcterms:W3CDTF">2016-10-05T02:12:22Z</dcterms:created>
  <dcterms:modified xsi:type="dcterms:W3CDTF">2018-03-29T03:05:33Z</dcterms:modified>
</cp:coreProperties>
</file>