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8424863" cy="11557000"/>
  <p:notesSz cx="6858000" cy="9144000"/>
  <p:defaultTextStyle>
    <a:defPPr>
      <a:defRPr lang="en-US"/>
    </a:defPPr>
    <a:lvl1pPr marL="0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21818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043629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065447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087260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109075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130888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152707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174521" algn="l" defTabSz="102181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42" autoAdjust="0"/>
    <p:restoredTop sz="98547" autoAdjust="0"/>
  </p:normalViewPr>
  <p:slideViewPr>
    <p:cSldViewPr snapToGrid="0">
      <p:cViewPr>
        <p:scale>
          <a:sx n="33" d="100"/>
          <a:sy n="33" d="100"/>
        </p:scale>
        <p:origin x="-2088" y="-1026"/>
      </p:cViewPr>
      <p:guideLst>
        <p:guide orient="horz" pos="3642"/>
        <p:guide pos="26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2018/4/6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79638" y="685800"/>
            <a:ext cx="24987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544587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1089176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633770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2178360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722950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3267547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3812136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4356723" algn="l" defTabSz="1089176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35477" y="-2209209"/>
            <a:ext cx="18694338" cy="137964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60138" tIns="130070" rIns="260138" bIns="130070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8559216" y="-2325464"/>
            <a:ext cx="2236910" cy="13942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254198" tIns="127101" rIns="254198" bIns="127101" rtlCol="0">
            <a:spAutoFit/>
          </a:bodyPr>
          <a:lstStyle/>
          <a:p>
            <a:pPr algn="ctr"/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5763639"/>
            <a:ext cx="20811244" cy="3570735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超ドデカトランプ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＿デザインテンプレート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W210×H297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1089351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988850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アイコンをクリックして入れたい画像を追加します</a:t>
              </a:r>
              <a:endPara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28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28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8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8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8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28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11616001"/>
            <a:ext cx="20811244" cy="1422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06537" tIns="24714" rIns="206537" bIns="2471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10893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10893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10893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10773486" y="749716"/>
            <a:ext cx="7129343" cy="1008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28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grpSp>
        <p:nvGrpSpPr>
          <p:cNvPr id="175" name="グループ化 174"/>
          <p:cNvGrpSpPr/>
          <p:nvPr userDrawn="1"/>
        </p:nvGrpSpPr>
        <p:grpSpPr>
          <a:xfrm>
            <a:off x="9993601" y="-1454784"/>
            <a:ext cx="4362045" cy="1673767"/>
            <a:chOff x="3927944" y="-724053"/>
            <a:chExt cx="2520564" cy="1026203"/>
          </a:xfrm>
        </p:grpSpPr>
        <p:pic>
          <p:nvPicPr>
            <p:cNvPr id="176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7" name="テキスト ボックス 176"/>
            <p:cNvSpPr txBox="1"/>
            <p:nvPr userDrawn="1"/>
          </p:nvSpPr>
          <p:spPr>
            <a:xfrm>
              <a:off x="4222137" y="-254432"/>
              <a:ext cx="1486894" cy="377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7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7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7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7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7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7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8" name="円/楕円 177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角丸四角形 178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0" name="右カーブ矢印 179"/>
          <p:cNvSpPr/>
          <p:nvPr userDrawn="1"/>
        </p:nvSpPr>
        <p:spPr>
          <a:xfrm rot="15174804" flipH="1">
            <a:off x="9215123" y="-814764"/>
            <a:ext cx="539048" cy="1724948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657" tIns="85828" rIns="171657" bIns="85828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0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78089" y="-704198"/>
            <a:ext cx="1141048" cy="1273963"/>
          </a:xfrm>
          <a:prstGeom prst="rect">
            <a:avLst/>
          </a:prstGeom>
          <a:noFill/>
        </p:spPr>
      </p:pic>
      <p:grpSp>
        <p:nvGrpSpPr>
          <p:cNvPr id="51" name="グループ化 50"/>
          <p:cNvGrpSpPr/>
          <p:nvPr userDrawn="1"/>
        </p:nvGrpSpPr>
        <p:grpSpPr>
          <a:xfrm>
            <a:off x="431" y="500"/>
            <a:ext cx="8424000" cy="11556001"/>
            <a:chOff x="588600" y="622800"/>
            <a:chExt cx="8424000" cy="11556001"/>
          </a:xfrm>
        </p:grpSpPr>
        <p:grpSp>
          <p:nvGrpSpPr>
            <p:cNvPr id="52" name="グループ化 46">
              <a:extLst>
                <a:ext uri="{FF2B5EF4-FFF2-40B4-BE49-F238E27FC236}">
                  <a16:creationId xmlns:a16="http://schemas.microsoft.com/office/drawing/2014/main" xmlns="" id="{A96098B6-B9A7-4A15-814A-FDB8704D2E18}"/>
                </a:ext>
              </a:extLst>
            </p:cNvPr>
            <p:cNvGrpSpPr/>
            <p:nvPr/>
          </p:nvGrpSpPr>
          <p:grpSpPr>
            <a:xfrm>
              <a:off x="588600" y="622800"/>
              <a:ext cx="8424000" cy="11556001"/>
              <a:chOff x="2280469" y="622800"/>
              <a:chExt cx="8424000" cy="11556001"/>
            </a:xfrm>
          </p:grpSpPr>
          <p:grpSp>
            <p:nvGrpSpPr>
              <p:cNvPr id="57" name="グループ化 29">
                <a:extLst>
                  <a:ext uri="{FF2B5EF4-FFF2-40B4-BE49-F238E27FC236}">
                    <a16:creationId xmlns:a16="http://schemas.microsoft.com/office/drawing/2014/main" xmlns="" id="{8B6E28EB-F65F-46F6-B5C6-E95756331879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1"/>
                <a:chOff x="-9309642" y="699000"/>
                <a:chExt cx="8424000" cy="11556001"/>
              </a:xfrm>
            </p:grpSpPr>
            <p:cxnSp>
              <p:nvCxnSpPr>
                <p:cNvPr id="63" name="直線コネクタ 7">
                  <a:extLst>
                    <a:ext uri="{FF2B5EF4-FFF2-40B4-BE49-F238E27FC236}">
                      <a16:creationId xmlns:a16="http://schemas.microsoft.com/office/drawing/2014/main" xmlns="" id="{E082AC0B-6D01-465A-ADFC-CDA7D92F6AA8}"/>
                    </a:ext>
                  </a:extLst>
                </p:cNvPr>
                <p:cNvCxnSpPr/>
                <p:nvPr/>
              </p:nvCxnSpPr>
              <p:spPr>
                <a:xfrm>
                  <a:off x="-1317642" y="699000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xmlns="" id="{4348949A-B7CC-40B3-A5CC-9C8F36D99A10}"/>
                    </a:ext>
                  </a:extLst>
                </p:cNvPr>
                <p:cNvCxnSpPr/>
                <p:nvPr/>
              </p:nvCxnSpPr>
              <p:spPr>
                <a:xfrm rot="10800000">
                  <a:off x="-8877641" y="699001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線コネクタ 64">
                  <a:extLst>
                    <a:ext uri="{FF2B5EF4-FFF2-40B4-BE49-F238E27FC236}">
                      <a16:creationId xmlns:a16="http://schemas.microsoft.com/office/drawing/2014/main" xmlns="" id="{E681A63B-4449-4BAD-B658-C67F94ED9E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097642" y="-308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線コネクタ 65">
                  <a:extLst>
                    <a:ext uri="{FF2B5EF4-FFF2-40B4-BE49-F238E27FC236}">
                      <a16:creationId xmlns:a16="http://schemas.microsoft.com/office/drawing/2014/main" xmlns="" id="{25263CC6-D0B2-4337-8CE4-1269D932C5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097642" y="761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グループ化 45">
                <a:extLst>
                  <a:ext uri="{FF2B5EF4-FFF2-40B4-BE49-F238E27FC236}">
                    <a16:creationId xmlns:a16="http://schemas.microsoft.com/office/drawing/2014/main" xmlns="" id="{F3D39124-D1F7-469C-A747-A4C0401DDCA3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0"/>
                <a:chOff x="-9569680" y="5517319"/>
                <a:chExt cx="8424000" cy="11556000"/>
              </a:xfrm>
            </p:grpSpPr>
            <p:cxnSp>
              <p:nvCxnSpPr>
                <p:cNvPr id="59" name="直線コネクタ 58">
                  <a:extLst>
                    <a:ext uri="{FF2B5EF4-FFF2-40B4-BE49-F238E27FC236}">
                      <a16:creationId xmlns:a16="http://schemas.microsoft.com/office/drawing/2014/main" xmlns="" id="{AA8632A9-8897-46D8-85CC-69C191A51303}"/>
                    </a:ext>
                  </a:extLst>
                </p:cNvPr>
                <p:cNvCxnSpPr/>
                <p:nvPr/>
              </p:nvCxnSpPr>
              <p:spPr>
                <a:xfrm rot="10800000">
                  <a:off x="-1469681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xmlns="" id="{B5A6DDBF-9A8A-43F0-BD47-02EC425B2DEB}"/>
                    </a:ext>
                  </a:extLst>
                </p:cNvPr>
                <p:cNvCxnSpPr/>
                <p:nvPr/>
              </p:nvCxnSpPr>
              <p:spPr>
                <a:xfrm>
                  <a:off x="-9245680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60">
                  <a:extLst>
                    <a:ext uri="{FF2B5EF4-FFF2-40B4-BE49-F238E27FC236}">
                      <a16:creationId xmlns:a16="http://schemas.microsoft.com/office/drawing/2014/main" xmlns="" id="{B97BE72F-1D76-4080-87B8-933669738E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357680" y="1253731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コネクタ 61">
                  <a:extLst>
                    <a:ext uri="{FF2B5EF4-FFF2-40B4-BE49-F238E27FC236}">
                      <a16:creationId xmlns:a16="http://schemas.microsoft.com/office/drawing/2014/main" xmlns="" id="{9B4A1C63-0697-4537-8598-8CA9DA42AE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357680" y="1629320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3" name="グループ化 28"/>
            <p:cNvGrpSpPr/>
            <p:nvPr/>
          </p:nvGrpSpPr>
          <p:grpSpPr>
            <a:xfrm>
              <a:off x="588600" y="622800"/>
              <a:ext cx="8424000" cy="11556000"/>
              <a:chOff x="588600" y="622800"/>
              <a:chExt cx="8424000" cy="11556000"/>
            </a:xfrm>
          </p:grpSpPr>
          <p:cxnSp>
            <p:nvCxnSpPr>
              <p:cNvPr id="55" name="直線コネクタ 54">
                <a:extLst>
                  <a:ext uri="{FF2B5EF4-FFF2-40B4-BE49-F238E27FC236}">
                    <a16:creationId xmlns:a16="http://schemas.microsoft.com/office/drawing/2014/main" xmlns="" id="{E082AC0B-6D01-465A-ADFC-CDA7D92F6AA8}"/>
                  </a:ext>
                </a:extLst>
              </p:cNvPr>
              <p:cNvCxnSpPr/>
              <p:nvPr/>
            </p:nvCxnSpPr>
            <p:spPr>
              <a:xfrm>
                <a:off x="4800600" y="622800"/>
                <a:ext cx="0" cy="1155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xmlns="" id="{E681A63B-4449-4BAD-B658-C67F94ED9E3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800600" y="2188801"/>
                <a:ext cx="0" cy="84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xmlns="" id="{8BD18136-D598-4324-BA7D-6900863B01DB}"/>
                </a:ext>
              </a:extLst>
            </p:cNvPr>
            <p:cNvSpPr/>
            <p:nvPr/>
          </p:nvSpPr>
          <p:spPr>
            <a:xfrm>
              <a:off x="912600" y="946800"/>
              <a:ext cx="7776000" cy="109080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217" y="615307"/>
            <a:ext cx="7266445" cy="2233822"/>
          </a:xfrm>
          <a:prstGeom prst="rect">
            <a:avLst/>
          </a:prstGeom>
        </p:spPr>
        <p:txBody>
          <a:bodyPr vert="horz" lIns="204365" tIns="102181" rIns="204365" bIns="102181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217" y="3076520"/>
            <a:ext cx="7266445" cy="7332808"/>
          </a:xfrm>
          <a:prstGeom prst="rect">
            <a:avLst/>
          </a:prstGeom>
        </p:spPr>
        <p:txBody>
          <a:bodyPr vert="horz" lIns="204365" tIns="102181" rIns="204365" bIns="102181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223" y="10711635"/>
            <a:ext cx="1895595" cy="615303"/>
          </a:xfrm>
          <a:prstGeom prst="rect">
            <a:avLst/>
          </a:prstGeom>
        </p:spPr>
        <p:txBody>
          <a:bodyPr vert="horz" lIns="204365" tIns="102181" rIns="204365" bIns="102181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90744" y="10711635"/>
            <a:ext cx="2843392" cy="615303"/>
          </a:xfrm>
          <a:prstGeom prst="rect">
            <a:avLst/>
          </a:prstGeom>
        </p:spPr>
        <p:txBody>
          <a:bodyPr vert="horz" lIns="204365" tIns="102181" rIns="204365" bIns="102181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074" y="10711635"/>
            <a:ext cx="1895595" cy="615303"/>
          </a:xfrm>
          <a:prstGeom prst="rect">
            <a:avLst/>
          </a:prstGeom>
        </p:spPr>
        <p:txBody>
          <a:bodyPr vert="horz" lIns="204365" tIns="102181" rIns="204365" bIns="102181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805396" rtl="0" eaLnBrk="1" latinLnBrk="0" hangingPunct="1">
        <a:lnSpc>
          <a:spcPct val="90000"/>
        </a:lnSpc>
        <a:spcBef>
          <a:spcPct val="0"/>
        </a:spcBef>
        <a:buNone/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349" indent="-201349" algn="l" defTabSz="805396" rtl="0" eaLnBrk="1" latinLnBrk="0" hangingPunct="1">
        <a:lnSpc>
          <a:spcPct val="90000"/>
        </a:lnSpc>
        <a:spcBef>
          <a:spcPts val="88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4050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745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437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12137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14835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7530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0231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22929" indent="-201349" algn="l" defTabSz="805396" rtl="0" eaLnBrk="1" latinLnBrk="0" hangingPunct="1">
        <a:lnSpc>
          <a:spcPct val="90000"/>
        </a:lnSpc>
        <a:spcBef>
          <a:spcPts val="441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2699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05396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08095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10789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13486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16182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18880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21580" algn="l" defTabSz="805396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20"/>
          <p:cNvSpPr>
            <a:spLocks noGrp="1"/>
          </p:cNvSpPr>
          <p:nvPr>
            <p:ph type="pic" sz="quarter" idx="12"/>
          </p:nvPr>
        </p:nvSpPr>
        <p:spPr>
          <a:xfrm>
            <a:off x="324431" y="324500"/>
            <a:ext cx="7776000" cy="10908000"/>
          </a:xfrm>
        </p:spPr>
      </p:sp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94</cp:revision>
  <cp:lastPrinted>2016-11-24T08:45:10Z</cp:lastPrinted>
  <dcterms:created xsi:type="dcterms:W3CDTF">2016-10-05T02:12:22Z</dcterms:created>
  <dcterms:modified xsi:type="dcterms:W3CDTF">2018-04-06T11:13:26Z</dcterms:modified>
</cp:coreProperties>
</file>