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56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09" r:id="rId45"/>
    <p:sldId id="310" r:id="rId46"/>
    <p:sldId id="311" r:id="rId47"/>
    <p:sldId id="312" r:id="rId48"/>
    <p:sldId id="313" r:id="rId49"/>
    <p:sldId id="314" r:id="rId50"/>
    <p:sldId id="315" r:id="rId51"/>
    <p:sldId id="316" r:id="rId52"/>
    <p:sldId id="317" r:id="rId53"/>
    <p:sldId id="318" r:id="rId54"/>
    <p:sldId id="319" r:id="rId55"/>
  </p:sldIdLst>
  <p:sldSz cx="8424863" cy="11557000"/>
  <p:notesSz cx="6858000" cy="9144000"/>
  <p:defaultTextStyle>
    <a:defPPr>
      <a:defRPr lang="en-US"/>
    </a:defPPr>
    <a:lvl1pPr marL="0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674200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1348396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2022596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2696793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3370992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4045188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4719390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5393587" algn="l" defTabSz="6742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44">
          <p15:clr>
            <a:srgbClr val="A4A3A4"/>
          </p15:clr>
        </p15:guide>
        <p15:guide id="2" pos="265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08012" initials="2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7FF"/>
    <a:srgbClr val="412210"/>
    <a:srgbClr val="402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42" autoAdjust="0"/>
    <p:restoredTop sz="94660" autoAdjust="0"/>
  </p:normalViewPr>
  <p:slideViewPr>
    <p:cSldViewPr snapToGrid="0">
      <p:cViewPr>
        <p:scale>
          <a:sx n="30" d="100"/>
          <a:sy n="30" d="100"/>
        </p:scale>
        <p:origin x="2448" y="1452"/>
      </p:cViewPr>
      <p:guideLst>
        <p:guide orient="horz" pos="3644"/>
        <p:guide pos="2657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  <p:sld r:id="rId34" collapse="1"/>
      <p:sld r:id="rId35" collapse="1"/>
      <p:sld r:id="rId36" collapse="1"/>
      <p:sld r:id="rId37" collapse="1"/>
      <p:sld r:id="rId38" collapse="1"/>
      <p:sld r:id="rId39" collapse="1"/>
      <p:sld r:id="rId40" collapse="1"/>
      <p:sld r:id="rId41" collapse="1"/>
      <p:sld r:id="rId42" collapse="1"/>
      <p:sld r:id="rId43" collapse="1"/>
      <p:sld r:id="rId44" collapse="1"/>
      <p:sld r:id="rId45" collapse="1"/>
      <p:sld r:id="rId46" collapse="1"/>
      <p:sld r:id="rId47" collapse="1"/>
      <p:sld r:id="rId48" collapse="1"/>
      <p:sld r:id="rId49" collapse="1"/>
      <p:sld r:id="rId50" collapse="1"/>
      <p:sld r:id="rId51" collapse="1"/>
      <p:sld r:id="rId52" collapse="1"/>
      <p:sld r:id="rId53" collapse="1"/>
      <p:sld r:id="rId54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3" Type="http://schemas.openxmlformats.org/officeDocument/2006/relationships/slide" Target="slides/slide13.xml"/><Relationship Id="rId18" Type="http://schemas.openxmlformats.org/officeDocument/2006/relationships/slide" Target="slides/slide18.xml"/><Relationship Id="rId26" Type="http://schemas.openxmlformats.org/officeDocument/2006/relationships/slide" Target="slides/slide26.xml"/><Relationship Id="rId39" Type="http://schemas.openxmlformats.org/officeDocument/2006/relationships/slide" Target="slides/slide39.xml"/><Relationship Id="rId3" Type="http://schemas.openxmlformats.org/officeDocument/2006/relationships/slide" Target="slides/slide3.xml"/><Relationship Id="rId21" Type="http://schemas.openxmlformats.org/officeDocument/2006/relationships/slide" Target="slides/slide21.xml"/><Relationship Id="rId34" Type="http://schemas.openxmlformats.org/officeDocument/2006/relationships/slide" Target="slides/slide34.xml"/><Relationship Id="rId42" Type="http://schemas.openxmlformats.org/officeDocument/2006/relationships/slide" Target="slides/slide42.xml"/><Relationship Id="rId47" Type="http://schemas.openxmlformats.org/officeDocument/2006/relationships/slide" Target="slides/slide47.xml"/><Relationship Id="rId50" Type="http://schemas.openxmlformats.org/officeDocument/2006/relationships/slide" Target="slides/slide50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17" Type="http://schemas.openxmlformats.org/officeDocument/2006/relationships/slide" Target="slides/slide17.xml"/><Relationship Id="rId25" Type="http://schemas.openxmlformats.org/officeDocument/2006/relationships/slide" Target="slides/slide25.xml"/><Relationship Id="rId33" Type="http://schemas.openxmlformats.org/officeDocument/2006/relationships/slide" Target="slides/slide33.xml"/><Relationship Id="rId38" Type="http://schemas.openxmlformats.org/officeDocument/2006/relationships/slide" Target="slides/slide38.xml"/><Relationship Id="rId46" Type="http://schemas.openxmlformats.org/officeDocument/2006/relationships/slide" Target="slides/slide46.xml"/><Relationship Id="rId2" Type="http://schemas.openxmlformats.org/officeDocument/2006/relationships/slide" Target="slides/slide2.xml"/><Relationship Id="rId16" Type="http://schemas.openxmlformats.org/officeDocument/2006/relationships/slide" Target="slides/slide16.xml"/><Relationship Id="rId20" Type="http://schemas.openxmlformats.org/officeDocument/2006/relationships/slide" Target="slides/slide20.xml"/><Relationship Id="rId29" Type="http://schemas.openxmlformats.org/officeDocument/2006/relationships/slide" Target="slides/slide29.xml"/><Relationship Id="rId41" Type="http://schemas.openxmlformats.org/officeDocument/2006/relationships/slide" Target="slides/slide41.xml"/><Relationship Id="rId54" Type="http://schemas.openxmlformats.org/officeDocument/2006/relationships/slide" Target="slides/slide54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24" Type="http://schemas.openxmlformats.org/officeDocument/2006/relationships/slide" Target="slides/slide24.xml"/><Relationship Id="rId32" Type="http://schemas.openxmlformats.org/officeDocument/2006/relationships/slide" Target="slides/slide32.xml"/><Relationship Id="rId37" Type="http://schemas.openxmlformats.org/officeDocument/2006/relationships/slide" Target="slides/slide37.xml"/><Relationship Id="rId40" Type="http://schemas.openxmlformats.org/officeDocument/2006/relationships/slide" Target="slides/slide40.xml"/><Relationship Id="rId45" Type="http://schemas.openxmlformats.org/officeDocument/2006/relationships/slide" Target="slides/slide45.xml"/><Relationship Id="rId53" Type="http://schemas.openxmlformats.org/officeDocument/2006/relationships/slide" Target="slides/slide53.xml"/><Relationship Id="rId5" Type="http://schemas.openxmlformats.org/officeDocument/2006/relationships/slide" Target="slides/slide5.xml"/><Relationship Id="rId15" Type="http://schemas.openxmlformats.org/officeDocument/2006/relationships/slide" Target="slides/slide15.xml"/><Relationship Id="rId23" Type="http://schemas.openxmlformats.org/officeDocument/2006/relationships/slide" Target="slides/slide23.xml"/><Relationship Id="rId28" Type="http://schemas.openxmlformats.org/officeDocument/2006/relationships/slide" Target="slides/slide28.xml"/><Relationship Id="rId36" Type="http://schemas.openxmlformats.org/officeDocument/2006/relationships/slide" Target="slides/slide36.xml"/><Relationship Id="rId49" Type="http://schemas.openxmlformats.org/officeDocument/2006/relationships/slide" Target="slides/slide49.xml"/><Relationship Id="rId10" Type="http://schemas.openxmlformats.org/officeDocument/2006/relationships/slide" Target="slides/slide10.xml"/><Relationship Id="rId19" Type="http://schemas.openxmlformats.org/officeDocument/2006/relationships/slide" Target="slides/slide19.xml"/><Relationship Id="rId31" Type="http://schemas.openxmlformats.org/officeDocument/2006/relationships/slide" Target="slides/slide31.xml"/><Relationship Id="rId44" Type="http://schemas.openxmlformats.org/officeDocument/2006/relationships/slide" Target="slides/slide44.xml"/><Relationship Id="rId52" Type="http://schemas.openxmlformats.org/officeDocument/2006/relationships/slide" Target="slides/slide52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Relationship Id="rId22" Type="http://schemas.openxmlformats.org/officeDocument/2006/relationships/slide" Target="slides/slide22.xml"/><Relationship Id="rId27" Type="http://schemas.openxmlformats.org/officeDocument/2006/relationships/slide" Target="slides/slide27.xml"/><Relationship Id="rId30" Type="http://schemas.openxmlformats.org/officeDocument/2006/relationships/slide" Target="slides/slide30.xml"/><Relationship Id="rId35" Type="http://schemas.openxmlformats.org/officeDocument/2006/relationships/slide" Target="slides/slide35.xml"/><Relationship Id="rId43" Type="http://schemas.openxmlformats.org/officeDocument/2006/relationships/slide" Target="slides/slide43.xml"/><Relationship Id="rId48" Type="http://schemas.openxmlformats.org/officeDocument/2006/relationships/slide" Target="slides/slide48.xml"/><Relationship Id="rId8" Type="http://schemas.openxmlformats.org/officeDocument/2006/relationships/slide" Target="slides/slide8.xml"/><Relationship Id="rId51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2022/5/20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79638" y="685800"/>
            <a:ext cx="24987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359321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718644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1077970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437292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796615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2155942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2515265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874586" algn="l" defTabSz="7186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179638" y="685800"/>
            <a:ext cx="24987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5"/>
          <p:cNvSpPr>
            <a:spLocks noChangeArrowheads="1"/>
          </p:cNvSpPr>
          <p:nvPr userDrawn="1"/>
        </p:nvSpPr>
        <p:spPr bwMode="auto">
          <a:xfrm>
            <a:off x="-35477" y="-2209209"/>
            <a:ext cx="18694338" cy="1379641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171640" tIns="85821" rIns="171640" bIns="85821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19349413" y="-2325462"/>
            <a:ext cx="1446715" cy="139428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67722" tIns="83862" rIns="167722" bIns="83862" rtlCol="0">
            <a:spAutoFit/>
          </a:bodyPr>
          <a:lstStyle/>
          <a:p>
            <a:pPr algn="ctr"/>
            <a:endParaRPr lang="en-US" altLang="ja-JP" sz="18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8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en-US" altLang="ja-JP" sz="18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18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1" y="-5763639"/>
            <a:ext cx="20811244" cy="3570735"/>
            <a:chOff x="-24" y="-1999875"/>
            <a:chExt cx="23426525" cy="1946736"/>
          </a:xfrm>
        </p:grpSpPr>
        <p:sp>
          <p:nvSpPr>
            <p:cNvPr id="18" name="Text Box 2"/>
            <p:cNvSpPr txBox="1">
              <a:spLocks noChangeArrowheads="1"/>
            </p:cNvSpPr>
            <p:nvPr userDrawn="1"/>
          </p:nvSpPr>
          <p:spPr bwMode="auto">
            <a:xfrm>
              <a:off x="-24" y="-1999875"/>
              <a:ext cx="23426525" cy="194673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50641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超ドデカトランプ＿デザインテンプレート</a:t>
              </a:r>
              <a:r>
                <a:rPr kumimoji="1" lang="en-US" altLang="ja-JP" sz="3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3_</a:t>
              </a:r>
              <a:r>
                <a:rPr kumimoji="1" lang="ja-JP" altLang="en-US" sz="3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数字面</a:t>
              </a:r>
              <a:r>
                <a:rPr kumimoji="1" lang="en-US" altLang="ja-JP" sz="3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(</a:t>
              </a:r>
              <a:r>
                <a:rPr kumimoji="1" lang="ja-JP" altLang="en-US" sz="3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全種</a:t>
              </a:r>
              <a:r>
                <a:rPr kumimoji="1" lang="en-US" altLang="ja-JP" sz="3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)_</a:t>
              </a:r>
              <a:r>
                <a:rPr kumimoji="1" lang="ja-JP" altLang="en-US" sz="36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ＭＳ Ｐゴシック" pitchFamily="50" charset="-128"/>
                </a:rPr>
                <a:t>フリー</a:t>
              </a:r>
              <a:endParaRPr kumimoji="1" lang="en-US" altLang="ja-JP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3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33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W210×H297</a:t>
              </a:r>
              <a:r>
                <a:rPr kumimoji="1" lang="ja-JP" altLang="en-US" sz="33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3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2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71875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 userDrawn="1"/>
          </p:nvSpPr>
          <p:spPr>
            <a:xfrm>
              <a:off x="2417660" y="-1170206"/>
              <a:ext cx="20550316" cy="988850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28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ja-JP" sz="28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画像を貼る </a:t>
              </a:r>
              <a:r>
                <a:rPr lang="ja-JP" altLang="en-US" sz="28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・・・・・・ </a:t>
              </a:r>
              <a:r>
                <a:rPr lang="ja-JP" altLang="ja-JP" sz="28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画像</a:t>
              </a:r>
              <a:r>
                <a:rPr lang="ja-JP" altLang="en-US" sz="28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アイコンをクリックして入れたい画像を追加しサイズ調整します</a:t>
              </a:r>
              <a:endParaRPr lang="en-US" altLang="ja-JP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28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</a:t>
              </a:r>
              <a:r>
                <a:rPr lang="ja-JP" altLang="ja-JP" sz="28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フレームを重ねる</a:t>
              </a:r>
              <a:r>
                <a:rPr lang="ja-JP" altLang="en-US" sz="28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 </a:t>
              </a:r>
              <a:r>
                <a:rPr lang="ja-JP" altLang="ja-JP" sz="28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右のデザイン</a:t>
              </a:r>
              <a:r>
                <a:rPr lang="ja-JP" altLang="en-US" sz="28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テンプレ</a:t>
              </a:r>
              <a:r>
                <a:rPr lang="ja-JP" altLang="ja-JP" sz="28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を画像の上に重ね</a:t>
              </a:r>
              <a:r>
                <a:rPr lang="ja-JP" altLang="en-US" sz="28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ます</a:t>
              </a:r>
              <a:r>
                <a:rPr lang="en-US" altLang="ja-JP" sz="28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(※)</a:t>
              </a:r>
            </a:p>
            <a:p>
              <a:pPr algn="l"/>
              <a:r>
                <a:rPr lang="en-US" altLang="ja-JP" sz="2800" b="1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3.PDF</a:t>
              </a:r>
              <a:r>
                <a:rPr lang="ja-JP" altLang="ja-JP" sz="2800" b="1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28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28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28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28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28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28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28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2800" kern="100" baseline="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28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28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28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</a:p>
          </p:txBody>
        </p:sp>
      </p:grpSp>
      <p:sp>
        <p:nvSpPr>
          <p:cNvPr id="23" name="Text Box 4"/>
          <p:cNvSpPr txBox="1">
            <a:spLocks noChangeArrowheads="1"/>
          </p:cNvSpPr>
          <p:nvPr userDrawn="1"/>
        </p:nvSpPr>
        <p:spPr bwMode="auto">
          <a:xfrm>
            <a:off x="-1" y="11616001"/>
            <a:ext cx="20811244" cy="14226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36274" tIns="16306" rIns="136274" bIns="1630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71875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71875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71875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6" name="テキスト ボックス 45"/>
          <p:cNvSpPr txBox="1"/>
          <p:nvPr userDrawn="1"/>
        </p:nvSpPr>
        <p:spPr>
          <a:xfrm>
            <a:off x="11495065" y="-967400"/>
            <a:ext cx="346415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7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角部分は</a:t>
            </a:r>
            <a:endParaRPr kumimoji="1" lang="en-US" altLang="ja-JP" sz="1700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17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角</a:t>
            </a:r>
            <a:r>
              <a:rPr kumimoji="1" lang="en-US" altLang="ja-JP" sz="17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R(</a:t>
            </a:r>
            <a:r>
              <a:rPr kumimoji="1" lang="ja-JP" altLang="en-US" sz="17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角丸</a:t>
            </a:r>
            <a:r>
              <a:rPr kumimoji="1" lang="en-US" altLang="ja-JP" sz="17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kumimoji="1" lang="ja-JP" altLang="en-US" sz="17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になります↘</a:t>
            </a:r>
          </a:p>
        </p:txBody>
      </p:sp>
      <p:grpSp>
        <p:nvGrpSpPr>
          <p:cNvPr id="96" name="グループ化 95"/>
          <p:cNvGrpSpPr/>
          <p:nvPr userDrawn="1"/>
        </p:nvGrpSpPr>
        <p:grpSpPr>
          <a:xfrm>
            <a:off x="14737584" y="-2056608"/>
            <a:ext cx="1851836" cy="2056608"/>
            <a:chOff x="14496111" y="-2056608"/>
            <a:chExt cx="2093309" cy="2324782"/>
          </a:xfrm>
        </p:grpSpPr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611830" y="-2056608"/>
              <a:ext cx="1977590" cy="2235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円/楕円 46"/>
            <p:cNvSpPr/>
            <p:nvPr userDrawn="1"/>
          </p:nvSpPr>
          <p:spPr>
            <a:xfrm>
              <a:off x="14496111" y="-192868"/>
              <a:ext cx="450605" cy="46104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角丸四角形 47"/>
          <p:cNvSpPr/>
          <p:nvPr userDrawn="1"/>
        </p:nvSpPr>
        <p:spPr>
          <a:xfrm>
            <a:off x="10809657" y="-2055485"/>
            <a:ext cx="5872388" cy="2055485"/>
          </a:xfrm>
          <a:prstGeom prst="roundRect">
            <a:avLst>
              <a:gd name="adj" fmla="val 7218"/>
            </a:avLst>
          </a:prstGeom>
          <a:noFill/>
          <a:ln w="95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右カーブ矢印 48"/>
          <p:cNvSpPr/>
          <p:nvPr userDrawn="1"/>
        </p:nvSpPr>
        <p:spPr>
          <a:xfrm rot="15248641" flipH="1">
            <a:off x="9349304" y="-1732914"/>
            <a:ext cx="1026306" cy="2697410"/>
          </a:xfrm>
          <a:prstGeom prst="curvedRightArrow">
            <a:avLst>
              <a:gd name="adj1" fmla="val 25000"/>
              <a:gd name="adj2" fmla="val 70418"/>
              <a:gd name="adj3" fmla="val 36149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1657" tIns="85828" rIns="171657" bIns="85828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3" name="図プレースホルダ 18"/>
          <p:cNvSpPr>
            <a:spLocks noGrp="1"/>
          </p:cNvSpPr>
          <p:nvPr userDrawn="1">
            <p:ph type="pic" sz="quarter" idx="12"/>
          </p:nvPr>
        </p:nvSpPr>
        <p:spPr>
          <a:xfrm>
            <a:off x="10773486" y="749715"/>
            <a:ext cx="7129343" cy="10080000"/>
          </a:xfrm>
          <a:solidFill>
            <a:srgbClr val="FFFFFF"/>
          </a:solidFill>
          <a:ln w="9525">
            <a:noFill/>
          </a:ln>
        </p:spPr>
        <p:txBody>
          <a:bodyPr/>
          <a:lstStyle>
            <a:lvl1pPr algn="ctr">
              <a:buNone/>
              <a:defRPr sz="1800" b="1"/>
            </a:lvl1pPr>
          </a:lstStyle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アイコンをクリックして</a:t>
            </a:r>
            <a:endParaRPr kumimoji="1" lang="en-US" altLang="ja-JP" dirty="0"/>
          </a:p>
          <a:p>
            <a:r>
              <a:rPr kumimoji="1" lang="ja-JP" altLang="en-US" dirty="0"/>
              <a:t>画像を追加する</a:t>
            </a:r>
          </a:p>
          <a:p>
            <a:endParaRPr kumimoji="1" lang="ja-JP" altLang="en-US" dirty="0"/>
          </a:p>
        </p:txBody>
      </p:sp>
      <p:sp>
        <p:nvSpPr>
          <p:cNvPr id="89" name="テキスト ボックス 88"/>
          <p:cNvSpPr txBox="1"/>
          <p:nvPr userDrawn="1"/>
        </p:nvSpPr>
        <p:spPr>
          <a:xfrm>
            <a:off x="18397850" y="-2258954"/>
            <a:ext cx="2410525" cy="152752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126806" tIns="63403" rIns="126806" bIns="63403" rtlCol="0">
            <a:spAutoFit/>
          </a:bodyPr>
          <a:lstStyle/>
          <a:p>
            <a:pPr algn="ctr"/>
            <a:r>
              <a:rPr lang="en-US" altLang="ja-JP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(※)</a:t>
            </a:r>
            <a:r>
              <a:rPr lang="ja-JP" altLang="ja-JP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画像を追加した</a:t>
            </a:r>
            <a:r>
              <a:rPr lang="ja-JP" altLang="en-US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後、デザインテンプレにカーソルをあてた状態で</a:t>
            </a:r>
            <a:endParaRPr lang="en-US" altLang="ja-JP" sz="28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「書式」タブ▼「配置」タブの「配置」▼「左右中央揃え</a:t>
            </a:r>
            <a:r>
              <a:rPr lang="en-US" altLang="ja-JP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(C)</a:t>
            </a:r>
            <a:r>
              <a:rPr lang="ja-JP" altLang="en-US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」と、</a:t>
            </a:r>
            <a:endParaRPr lang="en-US" altLang="ja-JP" sz="28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「上下中央揃え</a:t>
            </a:r>
            <a:r>
              <a:rPr lang="en-US" altLang="ja-JP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(M)</a:t>
            </a:r>
            <a:r>
              <a:rPr lang="ja-JP" altLang="en-US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」を選択し、</a:t>
            </a:r>
            <a:r>
              <a:rPr lang="ja-JP" altLang="ja-JP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画像の</a:t>
            </a:r>
            <a:r>
              <a:rPr lang="ja-JP" altLang="en-US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中央にテンプレを</a:t>
            </a:r>
            <a:r>
              <a:rPr lang="ja-JP" altLang="ja-JP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重ねてください</a:t>
            </a:r>
            <a:r>
              <a:rPr lang="ja-JP" altLang="en-US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28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indent="0" algn="ctr" defTabSz="4155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◀</a:t>
            </a:r>
            <a:r>
              <a:rPr lang="ja-JP" altLang="ja-JP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</a:t>
            </a:r>
            <a:r>
              <a:rPr lang="ja-JP" altLang="en-US" sz="28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</a:t>
            </a:r>
            <a:endParaRPr lang="ja-JP" altLang="ja-JP" sz="28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endParaRPr lang="ja-JP" altLang="ja-JP" sz="28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0" name="Text Box 4"/>
          <p:cNvSpPr txBox="1">
            <a:spLocks noChangeArrowheads="1"/>
          </p:cNvSpPr>
          <p:nvPr userDrawn="1"/>
        </p:nvSpPr>
        <p:spPr bwMode="auto">
          <a:xfrm>
            <a:off x="3" y="11662404"/>
            <a:ext cx="18685060" cy="11401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103030" tIns="12328" rIns="103030" bIns="1232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5434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デザインテンプレを重ねた後、更に画像の配置やサイズを微調整したい場合「ホーム」タブ▶ 「編集」タブの</a:t>
            </a:r>
            <a:endParaRPr kumimoji="1" lang="en-US" altLang="ja-JP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5434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7" name="Picture 56" descr="トンボ説明ol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67402" y="-715360"/>
            <a:ext cx="1141048" cy="1273963"/>
          </a:xfrm>
          <a:prstGeom prst="rect">
            <a:avLst/>
          </a:prstGeom>
          <a:noFill/>
        </p:spPr>
      </p:pic>
      <p:grpSp>
        <p:nvGrpSpPr>
          <p:cNvPr id="78" name="グループ化 77"/>
          <p:cNvGrpSpPr/>
          <p:nvPr userDrawn="1"/>
        </p:nvGrpSpPr>
        <p:grpSpPr>
          <a:xfrm>
            <a:off x="431" y="500"/>
            <a:ext cx="8424000" cy="11556001"/>
            <a:chOff x="588600" y="622800"/>
            <a:chExt cx="8424000" cy="11556001"/>
          </a:xfrm>
        </p:grpSpPr>
        <p:grpSp>
          <p:nvGrpSpPr>
            <p:cNvPr id="79" name="グループ化 46">
              <a:extLst>
                <a:ext uri="{FF2B5EF4-FFF2-40B4-BE49-F238E27FC236}">
                  <a16:creationId xmlns:a16="http://schemas.microsoft.com/office/drawing/2014/main" id="{A96098B6-B9A7-4A15-814A-FDB8704D2E18}"/>
                </a:ext>
              </a:extLst>
            </p:cNvPr>
            <p:cNvGrpSpPr/>
            <p:nvPr/>
          </p:nvGrpSpPr>
          <p:grpSpPr>
            <a:xfrm>
              <a:off x="588600" y="622800"/>
              <a:ext cx="8424000" cy="11556001"/>
              <a:chOff x="2280469" y="622800"/>
              <a:chExt cx="8424000" cy="11556001"/>
            </a:xfrm>
          </p:grpSpPr>
          <p:grpSp>
            <p:nvGrpSpPr>
              <p:cNvPr id="84" name="グループ化 29">
                <a:extLst>
                  <a:ext uri="{FF2B5EF4-FFF2-40B4-BE49-F238E27FC236}">
                    <a16:creationId xmlns:a16="http://schemas.microsoft.com/office/drawing/2014/main" id="{8B6E28EB-F65F-46F6-B5C6-E95756331879}"/>
                  </a:ext>
                </a:extLst>
              </p:cNvPr>
              <p:cNvGrpSpPr/>
              <p:nvPr/>
            </p:nvGrpSpPr>
            <p:grpSpPr>
              <a:xfrm>
                <a:off x="2280469" y="622800"/>
                <a:ext cx="8424000" cy="11556001"/>
                <a:chOff x="-9309642" y="699000"/>
                <a:chExt cx="8424000" cy="11556001"/>
              </a:xfrm>
            </p:grpSpPr>
            <p:cxnSp>
              <p:nvCxnSpPr>
                <p:cNvPr id="92" name="直線コネクタ 7">
                  <a:extLst>
                    <a:ext uri="{FF2B5EF4-FFF2-40B4-BE49-F238E27FC236}">
                      <a16:creationId xmlns:a16="http://schemas.microsoft.com/office/drawing/2014/main" id="{E082AC0B-6D01-465A-ADFC-CDA7D92F6AA8}"/>
                    </a:ext>
                  </a:extLst>
                </p:cNvPr>
                <p:cNvCxnSpPr/>
                <p:nvPr/>
              </p:nvCxnSpPr>
              <p:spPr>
                <a:xfrm>
                  <a:off x="-1317642" y="699000"/>
                  <a:ext cx="0" cy="1155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線コネクタ 92">
                  <a:extLst>
                    <a:ext uri="{FF2B5EF4-FFF2-40B4-BE49-F238E27FC236}">
                      <a16:creationId xmlns:a16="http://schemas.microsoft.com/office/drawing/2014/main" id="{4348949A-B7CC-40B3-A5CC-9C8F36D99A10}"/>
                    </a:ext>
                  </a:extLst>
                </p:cNvPr>
                <p:cNvCxnSpPr/>
                <p:nvPr/>
              </p:nvCxnSpPr>
              <p:spPr>
                <a:xfrm rot="10800000">
                  <a:off x="-8877641" y="699001"/>
                  <a:ext cx="0" cy="1155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直線コネクタ 93">
                  <a:extLst>
                    <a:ext uri="{FF2B5EF4-FFF2-40B4-BE49-F238E27FC236}">
                      <a16:creationId xmlns:a16="http://schemas.microsoft.com/office/drawing/2014/main" id="{E681A63B-4449-4BAD-B658-C67F94ED9E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-5097642" y="-3080999"/>
                  <a:ext cx="0" cy="8424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線コネクタ 94">
                  <a:extLst>
                    <a:ext uri="{FF2B5EF4-FFF2-40B4-BE49-F238E27FC236}">
                      <a16:creationId xmlns:a16="http://schemas.microsoft.com/office/drawing/2014/main" id="{25263CC6-D0B2-4337-8CE4-1269D932C5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-5097642" y="7610999"/>
                  <a:ext cx="0" cy="8424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グループ化 45">
                <a:extLst>
                  <a:ext uri="{FF2B5EF4-FFF2-40B4-BE49-F238E27FC236}">
                    <a16:creationId xmlns:a16="http://schemas.microsoft.com/office/drawing/2014/main" id="{F3D39124-D1F7-469C-A747-A4C0401DDCA3}"/>
                  </a:ext>
                </a:extLst>
              </p:cNvPr>
              <p:cNvGrpSpPr/>
              <p:nvPr/>
            </p:nvGrpSpPr>
            <p:grpSpPr>
              <a:xfrm>
                <a:off x="2280469" y="622800"/>
                <a:ext cx="8424000" cy="11556000"/>
                <a:chOff x="-9569680" y="5517319"/>
                <a:chExt cx="8424000" cy="11556000"/>
              </a:xfrm>
            </p:grpSpPr>
            <p:cxnSp>
              <p:nvCxnSpPr>
                <p:cNvPr id="86" name="直線コネクタ 85">
                  <a:extLst>
                    <a:ext uri="{FF2B5EF4-FFF2-40B4-BE49-F238E27FC236}">
                      <a16:creationId xmlns:a16="http://schemas.microsoft.com/office/drawing/2014/main" id="{AA8632A9-8897-46D8-85CC-69C191A51303}"/>
                    </a:ext>
                  </a:extLst>
                </p:cNvPr>
                <p:cNvCxnSpPr/>
                <p:nvPr/>
              </p:nvCxnSpPr>
              <p:spPr>
                <a:xfrm rot="10800000">
                  <a:off x="-1469681" y="5517319"/>
                  <a:ext cx="0" cy="1155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線コネクタ 86">
                  <a:extLst>
                    <a:ext uri="{FF2B5EF4-FFF2-40B4-BE49-F238E27FC236}">
                      <a16:creationId xmlns:a16="http://schemas.microsoft.com/office/drawing/2014/main" id="{B5A6DDBF-9A8A-43F0-BD47-02EC425B2DEB}"/>
                    </a:ext>
                  </a:extLst>
                </p:cNvPr>
                <p:cNvCxnSpPr/>
                <p:nvPr/>
              </p:nvCxnSpPr>
              <p:spPr>
                <a:xfrm>
                  <a:off x="-9245680" y="5517319"/>
                  <a:ext cx="0" cy="11556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直線コネクタ 87">
                  <a:extLst>
                    <a:ext uri="{FF2B5EF4-FFF2-40B4-BE49-F238E27FC236}">
                      <a16:creationId xmlns:a16="http://schemas.microsoft.com/office/drawing/2014/main" id="{B97BE72F-1D76-4080-87B8-933669738E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-5357680" y="12537319"/>
                  <a:ext cx="0" cy="8424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直線コネクタ 90">
                  <a:extLst>
                    <a:ext uri="{FF2B5EF4-FFF2-40B4-BE49-F238E27FC236}">
                      <a16:creationId xmlns:a16="http://schemas.microsoft.com/office/drawing/2014/main" id="{9B4A1C63-0697-4537-8598-8CA9DA42AE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-5357680" y="1629320"/>
                  <a:ext cx="0" cy="8424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0" name="グループ化 28"/>
            <p:cNvGrpSpPr/>
            <p:nvPr/>
          </p:nvGrpSpPr>
          <p:grpSpPr>
            <a:xfrm>
              <a:off x="588600" y="622800"/>
              <a:ext cx="8424000" cy="11556000"/>
              <a:chOff x="588600" y="622800"/>
              <a:chExt cx="8424000" cy="11556000"/>
            </a:xfrm>
          </p:grpSpPr>
          <p:cxnSp>
            <p:nvCxnSpPr>
              <p:cNvPr id="82" name="直線コネクタ 81">
                <a:extLst>
                  <a:ext uri="{FF2B5EF4-FFF2-40B4-BE49-F238E27FC236}">
                    <a16:creationId xmlns:a16="http://schemas.microsoft.com/office/drawing/2014/main" id="{E082AC0B-6D01-465A-ADFC-CDA7D92F6AA8}"/>
                  </a:ext>
                </a:extLst>
              </p:cNvPr>
              <p:cNvCxnSpPr/>
              <p:nvPr/>
            </p:nvCxnSpPr>
            <p:spPr>
              <a:xfrm>
                <a:off x="4800600" y="622800"/>
                <a:ext cx="0" cy="11556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>
                <a:extLst>
                  <a:ext uri="{FF2B5EF4-FFF2-40B4-BE49-F238E27FC236}">
                    <a16:creationId xmlns:a16="http://schemas.microsoft.com/office/drawing/2014/main" id="{E681A63B-4449-4BAD-B658-C67F94ED9E3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800600" y="2188801"/>
                <a:ext cx="0" cy="842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8BD18136-D598-4324-BA7D-6900863B01DB}"/>
                </a:ext>
              </a:extLst>
            </p:cNvPr>
            <p:cNvSpPr/>
            <p:nvPr/>
          </p:nvSpPr>
          <p:spPr>
            <a:xfrm>
              <a:off x="912600" y="946800"/>
              <a:ext cx="7776000" cy="10908000"/>
            </a:xfrm>
            <a:prstGeom prst="rect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220" y="615307"/>
            <a:ext cx="7266445" cy="2233822"/>
          </a:xfrm>
          <a:prstGeom prst="rect">
            <a:avLst/>
          </a:prstGeom>
        </p:spPr>
        <p:txBody>
          <a:bodyPr vert="horz" lIns="134841" tIns="67420" rIns="134841" bIns="674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220" y="3076520"/>
            <a:ext cx="7266445" cy="7332808"/>
          </a:xfrm>
          <a:prstGeom prst="rect">
            <a:avLst/>
          </a:prstGeom>
        </p:spPr>
        <p:txBody>
          <a:bodyPr vert="horz" lIns="134841" tIns="67420" rIns="134841" bIns="674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9225" y="10711637"/>
            <a:ext cx="1895595" cy="615303"/>
          </a:xfrm>
          <a:prstGeom prst="rect">
            <a:avLst/>
          </a:prstGeom>
        </p:spPr>
        <p:txBody>
          <a:bodyPr vert="horz" lIns="134841" tIns="67420" rIns="134841" bIns="674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2022/5/20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90746" y="10711637"/>
            <a:ext cx="2843392" cy="615303"/>
          </a:xfrm>
          <a:prstGeom prst="rect">
            <a:avLst/>
          </a:prstGeom>
        </p:spPr>
        <p:txBody>
          <a:bodyPr vert="horz" lIns="134841" tIns="67420" rIns="134841" bIns="674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50077" y="10711637"/>
            <a:ext cx="1895595" cy="615303"/>
          </a:xfrm>
          <a:prstGeom prst="rect">
            <a:avLst/>
          </a:prstGeom>
        </p:spPr>
        <p:txBody>
          <a:bodyPr vert="horz" lIns="134841" tIns="67420" rIns="134841" bIns="674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531404" rtl="0" eaLnBrk="1" latinLnBrk="0" hangingPunct="1">
        <a:lnSpc>
          <a:spcPct val="90000"/>
        </a:lnSpc>
        <a:spcBef>
          <a:spcPct val="0"/>
        </a:spcBef>
        <a:buNone/>
        <a:defRPr kumimoji="1"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2851" indent="-132851" algn="l" defTabSz="531404" rtl="0" eaLnBrk="1" latinLnBrk="0" hangingPunct="1">
        <a:lnSpc>
          <a:spcPct val="90000"/>
        </a:lnSpc>
        <a:spcBef>
          <a:spcPts val="580"/>
        </a:spcBef>
        <a:buFont typeface="Arial" panose="020B0604020202020204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98555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64255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929954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95657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61358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27058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92762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58464" indent="-132851" algn="l" defTabSz="531404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5703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31404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97107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062806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328507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594209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859910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25613" algn="l" defTabSz="531404" rtl="0" eaLnBrk="1" latinLnBrk="0" hangingPunct="1"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4685" y="331538"/>
            <a:ext cx="7770939" cy="108939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07"/>
            <a:ext cx="7767192" cy="108959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08"/>
            <a:ext cx="7767191" cy="108959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642"/>
            <a:ext cx="7767191" cy="108917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08"/>
            <a:ext cx="7767190" cy="10895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642"/>
            <a:ext cx="7767190" cy="108917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09"/>
            <a:ext cx="7767189" cy="108959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09"/>
            <a:ext cx="7767189" cy="108959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09"/>
            <a:ext cx="7767188" cy="108959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09"/>
            <a:ext cx="7767188" cy="108959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09"/>
            <a:ext cx="7767187" cy="10895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301835" y="332031"/>
            <a:ext cx="7770939" cy="108981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31"/>
            <a:ext cx="7767187" cy="108929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4165"/>
            <a:ext cx="7767186" cy="10888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31"/>
            <a:ext cx="7767186" cy="108929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32"/>
            <a:ext cx="7767185" cy="108929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32"/>
            <a:ext cx="7767185" cy="108929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4166"/>
            <a:ext cx="7767184" cy="10888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32"/>
            <a:ext cx="7767184" cy="108929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645"/>
            <a:ext cx="7767183" cy="108917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11"/>
            <a:ext cx="7767183" cy="108959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11"/>
            <a:ext cx="7767182" cy="108959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29"/>
            <a:ext cx="7767195" cy="1089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11"/>
            <a:ext cx="7767182" cy="108959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12"/>
            <a:ext cx="7767181" cy="108959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12"/>
            <a:ext cx="7767181" cy="108959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34"/>
            <a:ext cx="7767180" cy="108929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4168"/>
            <a:ext cx="7767180" cy="10888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35"/>
            <a:ext cx="7767179" cy="108929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34"/>
            <a:ext cx="7767179" cy="108929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35"/>
            <a:ext cx="7767178" cy="108929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4168"/>
            <a:ext cx="7767178" cy="10888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36"/>
            <a:ext cx="7767177" cy="108929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28"/>
            <a:ext cx="7767195" cy="10892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647"/>
            <a:ext cx="7767177" cy="108916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14"/>
            <a:ext cx="7767176" cy="108959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14"/>
            <a:ext cx="7767176" cy="108959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14"/>
            <a:ext cx="7767175" cy="108959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14"/>
            <a:ext cx="7767175" cy="108959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15"/>
            <a:ext cx="7767174" cy="108959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36"/>
            <a:ext cx="7767174" cy="10892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4170"/>
            <a:ext cx="7767173" cy="108886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37"/>
            <a:ext cx="7767173" cy="108929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38"/>
            <a:ext cx="7767172" cy="108929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29"/>
            <a:ext cx="7767194" cy="108929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37"/>
            <a:ext cx="7767172" cy="108929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4171"/>
            <a:ext cx="7767171" cy="108886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37"/>
            <a:ext cx="7767171" cy="108929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650"/>
            <a:ext cx="7767170" cy="108916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16"/>
            <a:ext cx="7767170" cy="108959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028"/>
            <a:ext cx="7767194" cy="108929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07"/>
            <a:ext cx="7767193" cy="108959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2641"/>
            <a:ext cx="7767193" cy="108917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画像上"/>
          <p:cNvSpPr>
            <a:spLocks noGrp="1"/>
          </p:cNvSpPr>
          <p:nvPr>
            <p:ph type="pic" sz="quarter" idx="4294967295"/>
          </p:nvPr>
        </p:nvSpPr>
        <p:spPr>
          <a:xfrm>
            <a:off x="324431" y="324500"/>
            <a:ext cx="7776000" cy="10908000"/>
          </a:xfrm>
          <a:blipFill>
            <a:blip r:embed="rId3"/>
            <a:stretch>
              <a:fillRect/>
            </a:stretch>
          </a:blipFill>
        </p:spPr>
      </p:sp>
      <p:pic>
        <p:nvPicPr>
          <p:cNvPr id="4" name="デザインテンプレ"/>
          <p:cNvPicPr>
            <a:picLocks noGrp="1"/>
          </p:cNvPicPr>
          <p:nvPr>
            <p:ph type="pic" sz="quarter" idx="4294967295"/>
          </p:nvPr>
        </p:nvPicPr>
        <p:blipFill>
          <a:blip r:embed="rId4"/>
          <a:srcRect/>
          <a:stretch/>
        </p:blipFill>
        <p:spPr>
          <a:xfrm>
            <a:off x="10246557" y="330507"/>
            <a:ext cx="7767192" cy="108959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529556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1115</TotalTime>
  <Words>54</Words>
  <Application>Microsoft Office PowerPoint</Application>
  <PresentationFormat>ユーザー設定</PresentationFormat>
  <Paragraphs>54</Paragraphs>
  <Slides>54</Slides>
  <Notes>54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54</vt:i4>
      </vt:variant>
    </vt:vector>
  </HeadingPairs>
  <TitlesOfParts>
    <vt:vector size="59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トランプ_裏面</dc:title>
  <dc:subject>フリー</dc:subject>
  <dc:creator>Vanfu Inc.</dc:creator>
  <cp:keywords>デザインテンプレート</cp:keywords>
  <cp:lastModifiedBy>後藤 志乃ぶ</cp:lastModifiedBy>
  <cp:revision>151</cp:revision>
  <cp:lastPrinted>2016-11-24T08:45:10Z</cp:lastPrinted>
  <dcterms:created xsi:type="dcterms:W3CDTF">2016-10-05T02:12:22Z</dcterms:created>
  <dcterms:modified xsi:type="dcterms:W3CDTF">2022-05-20T07:39:53Z</dcterms:modified>
</cp:coreProperties>
</file>