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3"/>
  </p:notesMasterIdLst>
  <p:sldIdLst>
    <p:sldId id="266" r:id="rId2"/>
  </p:sldIdLst>
  <p:sldSz cx="8424863" cy="11557000"/>
  <p:notesSz cx="6858000" cy="9144000"/>
  <p:defaultTextStyle>
    <a:defPPr>
      <a:defRPr lang="en-US"/>
    </a:defPPr>
    <a:lvl1pPr marL="0" algn="l" defTabSz="6742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674200" algn="l" defTabSz="6742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1348396" algn="l" defTabSz="6742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2022596" algn="l" defTabSz="6742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2696793" algn="l" defTabSz="6742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3370992" algn="l" defTabSz="6742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4045188" algn="l" defTabSz="6742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4719390" algn="l" defTabSz="6742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5393587" algn="l" defTabSz="6742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2008012" initials="2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E7FF"/>
    <a:srgbClr val="412210"/>
    <a:srgbClr val="40221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42" autoAdjust="0"/>
    <p:restoredTop sz="94660" autoAdjust="0"/>
  </p:normalViewPr>
  <p:slideViewPr>
    <p:cSldViewPr snapToGrid="0">
      <p:cViewPr>
        <p:scale>
          <a:sx n="33" d="100"/>
          <a:sy n="33" d="100"/>
        </p:scale>
        <p:origin x="-2088" y="-1056"/>
      </p:cViewPr>
      <p:guideLst>
        <p:guide orient="horz" pos="3644"/>
        <p:guide pos="2657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282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2018/4/6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179638" y="685800"/>
            <a:ext cx="24987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7186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359321" algn="l" defTabSz="7186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718644" algn="l" defTabSz="7186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1077970" algn="l" defTabSz="7186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437292" algn="l" defTabSz="7186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796615" algn="l" defTabSz="7186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2155942" algn="l" defTabSz="7186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2515265" algn="l" defTabSz="7186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874586" algn="l" defTabSz="7186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5"/>
          <p:cNvSpPr>
            <a:spLocks noChangeArrowheads="1"/>
          </p:cNvSpPr>
          <p:nvPr userDrawn="1"/>
        </p:nvSpPr>
        <p:spPr bwMode="auto">
          <a:xfrm>
            <a:off x="-35477" y="-2209209"/>
            <a:ext cx="18694338" cy="1379641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171640" tIns="85821" rIns="171640" bIns="85821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 smtClean="0"/>
          </a:p>
        </p:txBody>
      </p:sp>
      <p:sp>
        <p:nvSpPr>
          <p:cNvPr id="15" name="テキスト ボックス 14"/>
          <p:cNvSpPr txBox="1"/>
          <p:nvPr userDrawn="1"/>
        </p:nvSpPr>
        <p:spPr>
          <a:xfrm>
            <a:off x="19349413" y="-2325462"/>
            <a:ext cx="1446715" cy="1394287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167722" tIns="83862" rIns="167722" bIns="83862" rtlCol="0">
            <a:spAutoFit/>
          </a:bodyPr>
          <a:lstStyle/>
          <a:p>
            <a:pPr algn="ctr"/>
            <a:endParaRPr lang="en-US" altLang="ja-JP" sz="18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8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8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18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7" name="グループ化 16"/>
          <p:cNvGrpSpPr/>
          <p:nvPr userDrawn="1"/>
        </p:nvGrpSpPr>
        <p:grpSpPr>
          <a:xfrm>
            <a:off x="-1" y="-5763639"/>
            <a:ext cx="20811244" cy="3570735"/>
            <a:chOff x="-24" y="-1999875"/>
            <a:chExt cx="23426525" cy="1946736"/>
          </a:xfrm>
        </p:grpSpPr>
        <p:sp>
          <p:nvSpPr>
            <p:cNvPr id="18" name="Text Box 2"/>
            <p:cNvSpPr txBox="1">
              <a:spLocks noChangeArrowheads="1"/>
            </p:cNvSpPr>
            <p:nvPr userDrawn="1"/>
          </p:nvSpPr>
          <p:spPr bwMode="auto">
            <a:xfrm>
              <a:off x="-24" y="-1999875"/>
              <a:ext cx="23426525" cy="194673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2592" tIns="8686" rIns="72592" bIns="86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71875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71875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71875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超ドデカトランプ＿デザインテンプレート</a:t>
              </a:r>
              <a:r>
                <a:rPr kumimoji="1" lang="en-US" altLang="ja-JP" sz="3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_</a:t>
              </a:r>
              <a:r>
                <a:rPr kumimoji="1" lang="ja-JP" altLang="en-US" sz="3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裏面</a:t>
              </a:r>
              <a:r>
                <a:rPr kumimoji="1" lang="en-US" altLang="ja-JP" sz="3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_</a:t>
              </a:r>
              <a:r>
                <a:rPr kumimoji="1" lang="ja-JP" altLang="en-US" sz="3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フレーム</a:t>
              </a:r>
              <a:endParaRPr kumimoji="1" lang="en-US" altLang="ja-JP" sz="3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71875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●印字範囲</a:t>
              </a:r>
              <a:r>
                <a:rPr kumimoji="1" lang="en-US" altLang="ja-JP" sz="3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W210×H297</a:t>
              </a:r>
              <a:r>
                <a:rPr kumimoji="1" lang="ja-JP" altLang="en-US" sz="3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ｍｍ</a:t>
              </a:r>
              <a:endParaRPr kumimoji="1" lang="en-US" altLang="ja-JP" sz="3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71875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2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71875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2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71875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2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71875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2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71875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2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71875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2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71875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</p:txBody>
        </p:sp>
        <p:sp>
          <p:nvSpPr>
            <p:cNvPr id="21" name="テキスト ボックス 20"/>
            <p:cNvSpPr txBox="1"/>
            <p:nvPr userDrawn="1"/>
          </p:nvSpPr>
          <p:spPr>
            <a:xfrm>
              <a:off x="2417660" y="-1170206"/>
              <a:ext cx="20550316" cy="988850"/>
            </a:xfrm>
            <a:prstGeom prst="rect">
              <a:avLst/>
            </a:prstGeom>
            <a:noFill/>
          </p:spPr>
          <p:txBody>
            <a:bodyPr wrap="square" lIns="89344" tIns="44672" rIns="89344" bIns="44672" rtlCol="0">
              <a:spAutoFit/>
            </a:bodyPr>
            <a:lstStyle/>
            <a:p>
              <a:pPr algn="l"/>
              <a:r>
                <a:rPr lang="en-US" altLang="ja-JP" sz="28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1.</a:t>
              </a:r>
              <a:r>
                <a:rPr lang="ja-JP" altLang="ja-JP" sz="28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画像を貼る </a:t>
              </a:r>
              <a:r>
                <a:rPr lang="ja-JP" altLang="en-US" sz="28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・・・・・・ </a:t>
              </a:r>
              <a:r>
                <a:rPr lang="ja-JP" altLang="ja-JP" sz="28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</a:t>
              </a:r>
              <a:r>
                <a:rPr lang="ja-JP" altLang="en-US" sz="28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アイコンをクリックして入れたい画像を追加しサイズ調整します</a:t>
              </a:r>
              <a:endParaRPr lang="en-US" altLang="ja-JP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en-US" altLang="ja-JP" sz="28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2.</a:t>
              </a:r>
              <a:r>
                <a:rPr lang="ja-JP" altLang="ja-JP" sz="28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フレームを重ねる</a:t>
              </a:r>
              <a:r>
                <a:rPr lang="ja-JP" altLang="en-US" sz="28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 </a:t>
              </a:r>
              <a:r>
                <a:rPr lang="ja-JP" altLang="ja-JP" sz="28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右のデザイン</a:t>
              </a:r>
              <a:r>
                <a:rPr lang="ja-JP" altLang="en-US" sz="28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テンプレ</a:t>
              </a:r>
              <a:r>
                <a:rPr lang="ja-JP" altLang="ja-JP" sz="28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を画像の上に重ね</a:t>
              </a:r>
              <a:r>
                <a:rPr lang="ja-JP" altLang="en-US" sz="28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ます</a:t>
              </a:r>
              <a:r>
                <a:rPr lang="en-US" altLang="ja-JP" sz="28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(※)</a:t>
              </a:r>
            </a:p>
            <a:p>
              <a:pPr algn="l"/>
              <a:r>
                <a:rPr lang="en-US" altLang="ja-JP" sz="2800" b="1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3.PDF</a:t>
              </a:r>
              <a:r>
                <a:rPr lang="ja-JP" altLang="ja-JP" sz="2800" b="1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で保存をする</a:t>
              </a:r>
              <a:r>
                <a:rPr lang="ja-JP" altLang="ja-JP" sz="28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・・・「ファイル」タブ▶「名前を付けて保存</a:t>
              </a:r>
              <a:r>
                <a:rPr lang="en-US" altLang="ja-JP" sz="28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(A)</a:t>
              </a:r>
              <a:r>
                <a:rPr lang="ja-JP" altLang="ja-JP" sz="28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」▶ファイルの種類</a:t>
              </a:r>
              <a:r>
                <a:rPr lang="en-US" altLang="ja-JP" sz="28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(T)</a:t>
              </a:r>
              <a:r>
                <a:rPr lang="ja-JP" altLang="ja-JP" sz="28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</a:t>
              </a:r>
              <a:endParaRPr lang="en-US" altLang="ja-JP" sz="2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ja-JP" altLang="en-US" sz="28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　　　　　　　　　　　　</a:t>
              </a:r>
              <a:r>
                <a:rPr lang="ja-JP" altLang="en-US" sz="2800" kern="100" baseline="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 </a:t>
              </a:r>
              <a:r>
                <a:rPr lang="ja-JP" altLang="ja-JP" sz="28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「</a:t>
              </a:r>
              <a:r>
                <a:rPr lang="en-US" altLang="ja-JP" sz="28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PDF(*.PDF )</a:t>
              </a:r>
              <a:r>
                <a:rPr lang="ja-JP" altLang="ja-JP" sz="28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」を選んで保存します</a:t>
              </a:r>
              <a:endParaRPr lang="ja-JP" altLang="ja-JP" sz="28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23" name="Text Box 4"/>
          <p:cNvSpPr txBox="1">
            <a:spLocks noChangeArrowheads="1"/>
          </p:cNvSpPr>
          <p:nvPr userDrawn="1"/>
        </p:nvSpPr>
        <p:spPr bwMode="auto">
          <a:xfrm>
            <a:off x="-1" y="11616001"/>
            <a:ext cx="20811244" cy="14226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136274" tIns="16306" rIns="136274" bIns="1630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71875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71875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71875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46" name="テキスト ボックス 45"/>
          <p:cNvSpPr txBox="1"/>
          <p:nvPr userDrawn="1"/>
        </p:nvSpPr>
        <p:spPr>
          <a:xfrm>
            <a:off x="11495065" y="-967400"/>
            <a:ext cx="346415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7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角部分は</a:t>
            </a:r>
            <a:endParaRPr kumimoji="1" lang="en-US" altLang="ja-JP" sz="1700" dirty="0" smtClean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ja-JP" altLang="en-US" sz="17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角</a:t>
            </a:r>
            <a:r>
              <a:rPr kumimoji="1" lang="en-US" altLang="ja-JP" sz="17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R(</a:t>
            </a:r>
            <a:r>
              <a:rPr kumimoji="1" lang="ja-JP" altLang="en-US" sz="17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角丸</a:t>
            </a:r>
            <a:r>
              <a:rPr kumimoji="1" lang="en-US" altLang="ja-JP" sz="17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r>
              <a:rPr kumimoji="1" lang="ja-JP" altLang="en-US" sz="17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になります↘</a:t>
            </a:r>
            <a:endParaRPr kumimoji="1" lang="ja-JP" altLang="en-US" sz="1700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79" name="グループ化 78"/>
          <p:cNvGrpSpPr/>
          <p:nvPr userDrawn="1"/>
        </p:nvGrpSpPr>
        <p:grpSpPr>
          <a:xfrm>
            <a:off x="14737584" y="-2056608"/>
            <a:ext cx="1851836" cy="2056608"/>
            <a:chOff x="14496111" y="-2056608"/>
            <a:chExt cx="2093309" cy="2324782"/>
          </a:xfrm>
        </p:grpSpPr>
        <p:pic>
          <p:nvPicPr>
            <p:cNvPr id="45" name="Picture 2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611830" y="-2056608"/>
              <a:ext cx="1977590" cy="2235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7" name="円/楕円 46"/>
            <p:cNvSpPr/>
            <p:nvPr userDrawn="1"/>
          </p:nvSpPr>
          <p:spPr>
            <a:xfrm>
              <a:off x="14496111" y="-192868"/>
              <a:ext cx="450605" cy="46104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角丸四角形 47"/>
          <p:cNvSpPr/>
          <p:nvPr userDrawn="1"/>
        </p:nvSpPr>
        <p:spPr>
          <a:xfrm>
            <a:off x="10809657" y="-2055485"/>
            <a:ext cx="5872388" cy="2055485"/>
          </a:xfrm>
          <a:prstGeom prst="roundRect">
            <a:avLst>
              <a:gd name="adj" fmla="val 7218"/>
            </a:avLst>
          </a:prstGeom>
          <a:noFill/>
          <a:ln w="952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右カーブ矢印 48"/>
          <p:cNvSpPr/>
          <p:nvPr userDrawn="1"/>
        </p:nvSpPr>
        <p:spPr>
          <a:xfrm rot="15259043" flipH="1">
            <a:off x="9533813" y="-1986001"/>
            <a:ext cx="986255" cy="3051143"/>
          </a:xfrm>
          <a:prstGeom prst="curvedRightArrow">
            <a:avLst>
              <a:gd name="adj1" fmla="val 25000"/>
              <a:gd name="adj2" fmla="val 85579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1657" tIns="85828" rIns="171657" bIns="85828"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3" name="図プレースホルダ 18"/>
          <p:cNvSpPr>
            <a:spLocks noGrp="1"/>
          </p:cNvSpPr>
          <p:nvPr userDrawn="1">
            <p:ph type="pic" sz="quarter" idx="12"/>
          </p:nvPr>
        </p:nvSpPr>
        <p:spPr>
          <a:xfrm>
            <a:off x="10773486" y="749715"/>
            <a:ext cx="7129343" cy="10080000"/>
          </a:xfrm>
          <a:solidFill>
            <a:srgbClr val="FFFFFF"/>
          </a:solidFill>
          <a:ln w="9525">
            <a:noFill/>
          </a:ln>
        </p:spPr>
        <p:txBody>
          <a:bodyPr/>
          <a:lstStyle>
            <a:lvl1pPr algn="ctr">
              <a:buNone/>
              <a:defRPr sz="1800" b="1"/>
            </a:lvl1pPr>
          </a:lstStyle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</a:p>
          <a:p>
            <a:endParaRPr kumimoji="1" lang="ja-JP" altLang="en-US" dirty="0"/>
          </a:p>
        </p:txBody>
      </p:sp>
      <p:sp>
        <p:nvSpPr>
          <p:cNvPr id="89" name="テキスト ボックス 88"/>
          <p:cNvSpPr txBox="1"/>
          <p:nvPr userDrawn="1"/>
        </p:nvSpPr>
        <p:spPr>
          <a:xfrm>
            <a:off x="18397850" y="-2258954"/>
            <a:ext cx="2410525" cy="152752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126806" tIns="63403" rIns="126806" bIns="63403" rtlCol="0">
            <a:spAutoFit/>
          </a:bodyPr>
          <a:lstStyle/>
          <a:p>
            <a:pPr algn="ctr"/>
            <a:r>
              <a:rPr lang="en-US" altLang="ja-JP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(※)</a:t>
            </a:r>
            <a:r>
              <a:rPr lang="ja-JP" altLang="ja-JP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画像を追加した</a:t>
            </a:r>
            <a:r>
              <a:rPr lang="ja-JP" altLang="en-US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後、デザインテンプレにカーソルをあてた状態で</a:t>
            </a:r>
            <a:endParaRPr lang="en-US" altLang="ja-JP" sz="28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「書式」タブ▼「配置」タブの「配置」▼「左右中央揃え</a:t>
            </a:r>
            <a:r>
              <a:rPr lang="en-US" altLang="ja-JP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(C)</a:t>
            </a:r>
            <a:r>
              <a:rPr lang="ja-JP" altLang="en-US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」と、</a:t>
            </a:r>
            <a:endParaRPr lang="en-US" altLang="ja-JP" sz="28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「上下中央揃え</a:t>
            </a:r>
            <a:r>
              <a:rPr lang="en-US" altLang="ja-JP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(M)</a:t>
            </a:r>
            <a:r>
              <a:rPr lang="ja-JP" altLang="en-US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」を選択し、</a:t>
            </a:r>
            <a:r>
              <a:rPr lang="ja-JP" altLang="ja-JP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画像の</a:t>
            </a:r>
            <a:r>
              <a:rPr lang="ja-JP" altLang="en-US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中央にテンプレを</a:t>
            </a:r>
            <a:r>
              <a:rPr lang="ja-JP" altLang="ja-JP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重ねてください</a:t>
            </a:r>
            <a:r>
              <a:rPr lang="ja-JP" altLang="en-US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ja-JP" altLang="ja-JP" sz="28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indent="0" algn="ctr" defTabSz="4155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◀</a:t>
            </a:r>
            <a:r>
              <a:rPr lang="ja-JP" altLang="ja-JP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デザイン</a:t>
            </a:r>
            <a:r>
              <a:rPr lang="ja-JP" altLang="en-US" sz="28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テンプレ</a:t>
            </a:r>
            <a:endParaRPr lang="ja-JP" altLang="ja-JP" sz="28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28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0" name="Text Box 4"/>
          <p:cNvSpPr txBox="1">
            <a:spLocks noChangeArrowheads="1"/>
          </p:cNvSpPr>
          <p:nvPr userDrawn="1"/>
        </p:nvSpPr>
        <p:spPr bwMode="auto">
          <a:xfrm>
            <a:off x="3" y="11662404"/>
            <a:ext cx="18685060" cy="114015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103030" tIns="12328" rIns="103030" bIns="12328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5434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◎</a:t>
            </a:r>
            <a:r>
              <a:rPr kumimoji="1" lang="ja-JP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デザインテンプレを重ねた後、更に画像の配置やサイズを微調整したい場合「ホーム」タブ▶ 「編集」タブの</a:t>
            </a:r>
            <a:endParaRPr kumimoji="1" lang="en-US" altLang="ja-JP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5434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 「選択」▶「オブジェクトの選択と表示</a:t>
            </a:r>
            <a:r>
              <a:rPr kumimoji="1" lang="en-US" altLang="ja-JP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(P)</a:t>
            </a:r>
            <a:r>
              <a:rPr kumimoji="1" lang="ja-JP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」を選択します。編集したい画像にカーソルをあてて調整できます。</a:t>
            </a:r>
            <a:endParaRPr kumimoji="1" lang="ja-JP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37" name="Picture 56" descr="トンボ説明ol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875855" y="-712288"/>
            <a:ext cx="1141048" cy="1273963"/>
          </a:xfrm>
          <a:prstGeom prst="rect">
            <a:avLst/>
          </a:prstGeom>
          <a:noFill/>
        </p:spPr>
      </p:pic>
      <p:grpSp>
        <p:nvGrpSpPr>
          <p:cNvPr id="30" name="グループ化 29"/>
          <p:cNvGrpSpPr/>
          <p:nvPr userDrawn="1"/>
        </p:nvGrpSpPr>
        <p:grpSpPr>
          <a:xfrm>
            <a:off x="431" y="500"/>
            <a:ext cx="8424000" cy="11556001"/>
            <a:chOff x="588600" y="622800"/>
            <a:chExt cx="8424000" cy="11556001"/>
          </a:xfrm>
        </p:grpSpPr>
        <p:grpSp>
          <p:nvGrpSpPr>
            <p:cNvPr id="31" name="グループ化 46">
              <a:extLst>
                <a:ext uri="{FF2B5EF4-FFF2-40B4-BE49-F238E27FC236}">
                  <a16:creationId xmlns:a16="http://schemas.microsoft.com/office/drawing/2014/main" xmlns="" id="{A96098B6-B9A7-4A15-814A-FDB8704D2E18}"/>
                </a:ext>
              </a:extLst>
            </p:cNvPr>
            <p:cNvGrpSpPr/>
            <p:nvPr/>
          </p:nvGrpSpPr>
          <p:grpSpPr>
            <a:xfrm>
              <a:off x="588600" y="622800"/>
              <a:ext cx="8424000" cy="11556001"/>
              <a:chOff x="2280469" y="622800"/>
              <a:chExt cx="8424000" cy="11556001"/>
            </a:xfrm>
          </p:grpSpPr>
          <p:grpSp>
            <p:nvGrpSpPr>
              <p:cNvPr id="36" name="グループ化 29">
                <a:extLst>
                  <a:ext uri="{FF2B5EF4-FFF2-40B4-BE49-F238E27FC236}">
                    <a16:creationId xmlns:a16="http://schemas.microsoft.com/office/drawing/2014/main" xmlns="" id="{8B6E28EB-F65F-46F6-B5C6-E95756331879}"/>
                  </a:ext>
                </a:extLst>
              </p:cNvPr>
              <p:cNvGrpSpPr/>
              <p:nvPr/>
            </p:nvGrpSpPr>
            <p:grpSpPr>
              <a:xfrm>
                <a:off x="2280469" y="622800"/>
                <a:ext cx="8424000" cy="11556001"/>
                <a:chOff x="-9309642" y="699000"/>
                <a:chExt cx="8424000" cy="11556001"/>
              </a:xfrm>
            </p:grpSpPr>
            <p:cxnSp>
              <p:nvCxnSpPr>
                <p:cNvPr id="44" name="直線コネクタ 7">
                  <a:extLst>
                    <a:ext uri="{FF2B5EF4-FFF2-40B4-BE49-F238E27FC236}">
                      <a16:creationId xmlns:a16="http://schemas.microsoft.com/office/drawing/2014/main" xmlns="" id="{E082AC0B-6D01-465A-ADFC-CDA7D92F6AA8}"/>
                    </a:ext>
                  </a:extLst>
                </p:cNvPr>
                <p:cNvCxnSpPr/>
                <p:nvPr/>
              </p:nvCxnSpPr>
              <p:spPr>
                <a:xfrm>
                  <a:off x="-1317642" y="699000"/>
                  <a:ext cx="0" cy="11556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直線コネクタ 49">
                  <a:extLst>
                    <a:ext uri="{FF2B5EF4-FFF2-40B4-BE49-F238E27FC236}">
                      <a16:creationId xmlns:a16="http://schemas.microsoft.com/office/drawing/2014/main" xmlns="" id="{4348949A-B7CC-40B3-A5CC-9C8F36D99A10}"/>
                    </a:ext>
                  </a:extLst>
                </p:cNvPr>
                <p:cNvCxnSpPr/>
                <p:nvPr/>
              </p:nvCxnSpPr>
              <p:spPr>
                <a:xfrm rot="10800000">
                  <a:off x="-8877641" y="699001"/>
                  <a:ext cx="0" cy="11556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直線コネクタ 50">
                  <a:extLst>
                    <a:ext uri="{FF2B5EF4-FFF2-40B4-BE49-F238E27FC236}">
                      <a16:creationId xmlns:a16="http://schemas.microsoft.com/office/drawing/2014/main" xmlns="" id="{E681A63B-4449-4BAD-B658-C67F94ED9E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>
                  <a:off x="-5097642" y="-3080999"/>
                  <a:ext cx="0" cy="8424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直線コネクタ 51">
                  <a:extLst>
                    <a:ext uri="{FF2B5EF4-FFF2-40B4-BE49-F238E27FC236}">
                      <a16:creationId xmlns:a16="http://schemas.microsoft.com/office/drawing/2014/main" xmlns="" id="{25263CC6-D0B2-4337-8CE4-1269D932C5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-5097642" y="7610999"/>
                  <a:ext cx="0" cy="8424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8" name="グループ化 45">
                <a:extLst>
                  <a:ext uri="{FF2B5EF4-FFF2-40B4-BE49-F238E27FC236}">
                    <a16:creationId xmlns:a16="http://schemas.microsoft.com/office/drawing/2014/main" xmlns="" id="{F3D39124-D1F7-469C-A747-A4C0401DDCA3}"/>
                  </a:ext>
                </a:extLst>
              </p:cNvPr>
              <p:cNvGrpSpPr/>
              <p:nvPr/>
            </p:nvGrpSpPr>
            <p:grpSpPr>
              <a:xfrm>
                <a:off x="2280469" y="622800"/>
                <a:ext cx="8424000" cy="11556000"/>
                <a:chOff x="-9569680" y="5517319"/>
                <a:chExt cx="8424000" cy="11556000"/>
              </a:xfrm>
            </p:grpSpPr>
            <p:cxnSp>
              <p:nvCxnSpPr>
                <p:cNvPr id="39" name="直線コネクタ 38">
                  <a:extLst>
                    <a:ext uri="{FF2B5EF4-FFF2-40B4-BE49-F238E27FC236}">
                      <a16:creationId xmlns:a16="http://schemas.microsoft.com/office/drawing/2014/main" xmlns="" id="{AA8632A9-8897-46D8-85CC-69C191A51303}"/>
                    </a:ext>
                  </a:extLst>
                </p:cNvPr>
                <p:cNvCxnSpPr/>
                <p:nvPr/>
              </p:nvCxnSpPr>
              <p:spPr>
                <a:xfrm rot="10800000">
                  <a:off x="-1469681" y="5517319"/>
                  <a:ext cx="0" cy="11556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直線コネクタ 39">
                  <a:extLst>
                    <a:ext uri="{FF2B5EF4-FFF2-40B4-BE49-F238E27FC236}">
                      <a16:creationId xmlns:a16="http://schemas.microsoft.com/office/drawing/2014/main" xmlns="" id="{B5A6DDBF-9A8A-43F0-BD47-02EC425B2DEB}"/>
                    </a:ext>
                  </a:extLst>
                </p:cNvPr>
                <p:cNvCxnSpPr/>
                <p:nvPr/>
              </p:nvCxnSpPr>
              <p:spPr>
                <a:xfrm>
                  <a:off x="-9245680" y="5517319"/>
                  <a:ext cx="0" cy="11556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直線コネクタ 40">
                  <a:extLst>
                    <a:ext uri="{FF2B5EF4-FFF2-40B4-BE49-F238E27FC236}">
                      <a16:creationId xmlns:a16="http://schemas.microsoft.com/office/drawing/2014/main" xmlns="" id="{B97BE72F-1D76-4080-87B8-933669738EB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-5357680" y="12537319"/>
                  <a:ext cx="0" cy="8424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直線コネクタ 41">
                  <a:extLst>
                    <a:ext uri="{FF2B5EF4-FFF2-40B4-BE49-F238E27FC236}">
                      <a16:creationId xmlns:a16="http://schemas.microsoft.com/office/drawing/2014/main" xmlns="" id="{9B4A1C63-0697-4537-8598-8CA9DA42AE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>
                  <a:off x="-5357680" y="1629320"/>
                  <a:ext cx="0" cy="8424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2" name="グループ化 28"/>
            <p:cNvGrpSpPr/>
            <p:nvPr/>
          </p:nvGrpSpPr>
          <p:grpSpPr>
            <a:xfrm>
              <a:off x="588600" y="622800"/>
              <a:ext cx="8424000" cy="11556000"/>
              <a:chOff x="588600" y="622800"/>
              <a:chExt cx="8424000" cy="11556000"/>
            </a:xfrm>
          </p:grpSpPr>
          <p:cxnSp>
            <p:nvCxnSpPr>
              <p:cNvPr id="34" name="直線コネクタ 33">
                <a:extLst>
                  <a:ext uri="{FF2B5EF4-FFF2-40B4-BE49-F238E27FC236}">
                    <a16:creationId xmlns:a16="http://schemas.microsoft.com/office/drawing/2014/main" xmlns="" id="{E082AC0B-6D01-465A-ADFC-CDA7D92F6AA8}"/>
                  </a:ext>
                </a:extLst>
              </p:cNvPr>
              <p:cNvCxnSpPr/>
              <p:nvPr/>
            </p:nvCxnSpPr>
            <p:spPr>
              <a:xfrm>
                <a:off x="4800600" y="622800"/>
                <a:ext cx="0" cy="11556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線コネクタ 34">
                <a:extLst>
                  <a:ext uri="{FF2B5EF4-FFF2-40B4-BE49-F238E27FC236}">
                    <a16:creationId xmlns:a16="http://schemas.microsoft.com/office/drawing/2014/main" xmlns="" id="{E681A63B-4449-4BAD-B658-C67F94ED9E34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4800600" y="2188801"/>
                <a:ext cx="0" cy="8424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xmlns="" id="{8BD18136-D598-4324-BA7D-6900863B01DB}"/>
                </a:ext>
              </a:extLst>
            </p:cNvPr>
            <p:cNvSpPr/>
            <p:nvPr/>
          </p:nvSpPr>
          <p:spPr>
            <a:xfrm>
              <a:off x="912600" y="946800"/>
              <a:ext cx="7776000" cy="10908000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91791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9220" y="615307"/>
            <a:ext cx="7266445" cy="2233822"/>
          </a:xfrm>
          <a:prstGeom prst="rect">
            <a:avLst/>
          </a:prstGeom>
        </p:spPr>
        <p:txBody>
          <a:bodyPr vert="horz" lIns="134841" tIns="67420" rIns="134841" bIns="674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9220" y="3076520"/>
            <a:ext cx="7266445" cy="7332808"/>
          </a:xfrm>
          <a:prstGeom prst="rect">
            <a:avLst/>
          </a:prstGeom>
        </p:spPr>
        <p:txBody>
          <a:bodyPr vert="horz" lIns="134841" tIns="67420" rIns="134841" bIns="674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9225" y="10711637"/>
            <a:ext cx="1895595" cy="615303"/>
          </a:xfrm>
          <a:prstGeom prst="rect">
            <a:avLst/>
          </a:prstGeom>
        </p:spPr>
        <p:txBody>
          <a:bodyPr vert="horz" lIns="134841" tIns="67420" rIns="134841" bIns="674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2018/4/6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90746" y="10711637"/>
            <a:ext cx="2843392" cy="615303"/>
          </a:xfrm>
          <a:prstGeom prst="rect">
            <a:avLst/>
          </a:prstGeom>
        </p:spPr>
        <p:txBody>
          <a:bodyPr vert="horz" lIns="134841" tIns="67420" rIns="134841" bIns="674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077" y="10711637"/>
            <a:ext cx="1895595" cy="615303"/>
          </a:xfrm>
          <a:prstGeom prst="rect">
            <a:avLst/>
          </a:prstGeom>
        </p:spPr>
        <p:txBody>
          <a:bodyPr vert="horz" lIns="134841" tIns="67420" rIns="134841" bIns="67420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531404" rtl="0" eaLnBrk="1" latinLnBrk="0" hangingPunct="1">
        <a:lnSpc>
          <a:spcPct val="90000"/>
        </a:lnSpc>
        <a:spcBef>
          <a:spcPct val="0"/>
        </a:spcBef>
        <a:buNone/>
        <a:defRPr kumimoji="1"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2851" indent="-132851" algn="l" defTabSz="531404" rtl="0" eaLnBrk="1" latinLnBrk="0" hangingPunct="1">
        <a:lnSpc>
          <a:spcPct val="90000"/>
        </a:lnSpc>
        <a:spcBef>
          <a:spcPts val="580"/>
        </a:spcBef>
        <a:buFont typeface="Arial" panose="020B0604020202020204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98555" indent="-132851" algn="l" defTabSz="531404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64255" indent="-132851" algn="l" defTabSz="531404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929954" indent="-132851" algn="l" defTabSz="531404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95657" indent="-132851" algn="l" defTabSz="531404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61358" indent="-132851" algn="l" defTabSz="531404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727058" indent="-132851" algn="l" defTabSz="531404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92762" indent="-132851" algn="l" defTabSz="531404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58464" indent="-132851" algn="l" defTabSz="531404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1404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5703" algn="l" defTabSz="531404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31404" algn="l" defTabSz="531404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797107" algn="l" defTabSz="531404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062806" algn="l" defTabSz="531404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328507" algn="l" defTabSz="531404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594209" algn="l" defTabSz="531404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859910" algn="l" defTabSz="531404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25613" algn="l" defTabSz="531404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10169784" y="324500"/>
            <a:ext cx="7776000" cy="10908000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</p:pic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909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トランプ_裏面</dc:title>
  <dc:subject>フリー</dc:subject>
  <dc:creator>Vanfu Inc.</dc:creator>
  <cp:keywords>デザインテンプレート</cp:keywords>
  <cp:lastModifiedBy>2008012</cp:lastModifiedBy>
  <cp:revision>116</cp:revision>
  <cp:lastPrinted>2016-11-24T08:45:10Z</cp:lastPrinted>
  <dcterms:created xsi:type="dcterms:W3CDTF">2016-10-05T02:12:22Z</dcterms:created>
  <dcterms:modified xsi:type="dcterms:W3CDTF">2018-04-06T11:12:58Z</dcterms:modified>
</cp:coreProperties>
</file>