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16"/>
  </p:notesMasterIdLst>
  <p:sldIdLst>
    <p:sldId id="276" r:id="rId2"/>
    <p:sldId id="277" r:id="rId3"/>
    <p:sldId id="278" r:id="rId4"/>
    <p:sldId id="289" r:id="rId5"/>
    <p:sldId id="290" r:id="rId6"/>
    <p:sldId id="291" r:id="rId7"/>
    <p:sldId id="302" r:id="rId8"/>
    <p:sldId id="303" r:id="rId9"/>
    <p:sldId id="304" r:id="rId10"/>
    <p:sldId id="315" r:id="rId11"/>
    <p:sldId id="316" r:id="rId12"/>
    <p:sldId id="317" r:id="rId13"/>
    <p:sldId id="318" r:id="rId14"/>
    <p:sldId id="319" r:id="rId15"/>
  </p:sldIdLst>
  <p:sldSz cx="8424863" cy="11557000"/>
  <p:notesSz cx="6858000" cy="9144000"/>
  <p:defaultTextStyle>
    <a:defPPr>
      <a:defRPr lang="en-US"/>
    </a:defPPr>
    <a:lvl1pPr marL="0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674200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1348396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2022596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2696793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3370992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4045188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4719390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5393587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6" autoAdjust="0"/>
    <p:restoredTop sz="94660" autoAdjust="0"/>
  </p:normalViewPr>
  <p:slideViewPr>
    <p:cSldViewPr snapToGrid="0">
      <p:cViewPr>
        <p:scale>
          <a:sx n="41" d="100"/>
          <a:sy n="41" d="100"/>
        </p:scale>
        <p:origin x="-2160" y="-1554"/>
      </p:cViewPr>
      <p:guideLst>
        <p:guide orient="horz" pos="3644"/>
        <p:guide pos="265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2018/4/6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79638" y="685800"/>
            <a:ext cx="24987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359321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718644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1077970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437292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796615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2155942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2515265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874586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35477" y="-2209209"/>
            <a:ext cx="18694338" cy="1379641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71640" tIns="85821" rIns="171640" bIns="85821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9349413" y="-2325462"/>
            <a:ext cx="1446715" cy="139428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67722" tIns="83862" rIns="167722" bIns="83862" rtlCol="0">
            <a:spAutoFit/>
          </a:bodyPr>
          <a:lstStyle/>
          <a:p>
            <a:pPr algn="ctr"/>
            <a:endParaRPr lang="en-US" altLang="ja-JP" sz="1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5763639"/>
            <a:ext cx="20811244" cy="3570735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超ドデカトランプ＿デザインテンプレート</a:t>
              </a:r>
              <a:r>
                <a:rPr kumimoji="1" lang="en-US" altLang="ja-JP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2_</a:t>
              </a:r>
              <a:r>
                <a:rPr kumimoji="1" lang="ja-JP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数字面</a:t>
              </a:r>
              <a:r>
                <a:rPr kumimoji="1" lang="en-US" altLang="ja-JP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(</a:t>
              </a:r>
              <a:r>
                <a:rPr kumimoji="1" lang="ja-JP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絵札</a:t>
              </a:r>
              <a:r>
                <a:rPr kumimoji="1" lang="en-US" altLang="ja-JP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)_</a:t>
              </a:r>
              <a:r>
                <a:rPr kumimoji="1" lang="ja-JP" altLang="en-US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</a:t>
              </a: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印字範囲</a:t>
              </a:r>
              <a:r>
                <a:rPr kumimoji="1" lang="en-US" altLang="ja-JP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W210×H297</a:t>
              </a: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0" y="-1170206"/>
              <a:ext cx="20550316" cy="988850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28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28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2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28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28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11616001"/>
            <a:ext cx="20811244" cy="1422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36274" tIns="16306" rIns="136274" bIns="1630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71875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71875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71875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6" name="テキスト ボックス 45"/>
          <p:cNvSpPr txBox="1"/>
          <p:nvPr userDrawn="1"/>
        </p:nvSpPr>
        <p:spPr>
          <a:xfrm>
            <a:off x="11495065" y="-967400"/>
            <a:ext cx="346415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角部分は</a:t>
            </a:r>
            <a:endParaRPr kumimoji="1" lang="en-US" altLang="ja-JP" sz="1700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角</a:t>
            </a:r>
            <a:r>
              <a:rPr kumimoji="1" lang="en-US" altLang="ja-JP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R(</a:t>
            </a:r>
            <a:r>
              <a:rPr kumimoji="1" lang="ja-JP" altLang="en-US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角丸</a:t>
            </a:r>
            <a:r>
              <a:rPr kumimoji="1" lang="en-US" altLang="ja-JP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kumimoji="1" lang="ja-JP" altLang="en-US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になります↘</a:t>
            </a:r>
            <a:endParaRPr kumimoji="1" lang="ja-JP" altLang="en-US" sz="1700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96" name="グループ化 95"/>
          <p:cNvGrpSpPr/>
          <p:nvPr userDrawn="1"/>
        </p:nvGrpSpPr>
        <p:grpSpPr>
          <a:xfrm>
            <a:off x="14737584" y="-2056608"/>
            <a:ext cx="1851836" cy="2056608"/>
            <a:chOff x="14496111" y="-2056608"/>
            <a:chExt cx="2093309" cy="2324782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611830" y="-2056608"/>
              <a:ext cx="1977590" cy="223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円/楕円 46"/>
            <p:cNvSpPr/>
            <p:nvPr userDrawn="1"/>
          </p:nvSpPr>
          <p:spPr>
            <a:xfrm>
              <a:off x="14496111" y="-192868"/>
              <a:ext cx="450605" cy="46104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角丸四角形 47"/>
          <p:cNvSpPr/>
          <p:nvPr userDrawn="1"/>
        </p:nvSpPr>
        <p:spPr>
          <a:xfrm>
            <a:off x="10809657" y="-2055485"/>
            <a:ext cx="5872388" cy="2055485"/>
          </a:xfrm>
          <a:prstGeom prst="roundRect">
            <a:avLst>
              <a:gd name="adj" fmla="val 7218"/>
            </a:avLst>
          </a:prstGeom>
          <a:noFill/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右カーブ矢印 48"/>
          <p:cNvSpPr/>
          <p:nvPr userDrawn="1"/>
        </p:nvSpPr>
        <p:spPr>
          <a:xfrm rot="15248641" flipH="1">
            <a:off x="9349304" y="-1732914"/>
            <a:ext cx="1026306" cy="2697410"/>
          </a:xfrm>
          <a:prstGeom prst="curvedRightArrow">
            <a:avLst>
              <a:gd name="adj1" fmla="val 25000"/>
              <a:gd name="adj2" fmla="val 70418"/>
              <a:gd name="adj3" fmla="val 3614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657" tIns="85828" rIns="171657" bIns="85828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10773486" y="749715"/>
            <a:ext cx="7129343" cy="10080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8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18397850" y="-2258954"/>
            <a:ext cx="2410525" cy="152752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26806" tIns="63403" rIns="126806" bIns="63403" rtlCol="0">
            <a:spAutoFit/>
          </a:bodyPr>
          <a:lstStyle/>
          <a:p>
            <a:pPr algn="ctr"/>
            <a:r>
              <a:rPr lang="en-US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4155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3" y="11662404"/>
            <a:ext cx="18685060" cy="11401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03030" tIns="12328" rIns="103030" bIns="123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43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43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7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67402" y="-715360"/>
            <a:ext cx="1141048" cy="1273963"/>
          </a:xfrm>
          <a:prstGeom prst="rect">
            <a:avLst/>
          </a:prstGeom>
          <a:noFill/>
        </p:spPr>
      </p:pic>
      <p:grpSp>
        <p:nvGrpSpPr>
          <p:cNvPr id="78" name="グループ化 77"/>
          <p:cNvGrpSpPr/>
          <p:nvPr userDrawn="1"/>
        </p:nvGrpSpPr>
        <p:grpSpPr>
          <a:xfrm>
            <a:off x="431" y="500"/>
            <a:ext cx="8424000" cy="11556001"/>
            <a:chOff x="588600" y="622800"/>
            <a:chExt cx="8424000" cy="11556001"/>
          </a:xfrm>
        </p:grpSpPr>
        <p:grpSp>
          <p:nvGrpSpPr>
            <p:cNvPr id="79" name="グループ化 46">
              <a:extLst>
                <a:ext uri="{FF2B5EF4-FFF2-40B4-BE49-F238E27FC236}">
                  <a16:creationId xmlns:a16="http://schemas.microsoft.com/office/drawing/2014/main" xmlns="" id="{A96098B6-B9A7-4A15-814A-FDB8704D2E18}"/>
                </a:ext>
              </a:extLst>
            </p:cNvPr>
            <p:cNvGrpSpPr/>
            <p:nvPr/>
          </p:nvGrpSpPr>
          <p:grpSpPr>
            <a:xfrm>
              <a:off x="588600" y="622800"/>
              <a:ext cx="8424000" cy="11556001"/>
              <a:chOff x="2280469" y="622800"/>
              <a:chExt cx="8424000" cy="11556001"/>
            </a:xfrm>
          </p:grpSpPr>
          <p:grpSp>
            <p:nvGrpSpPr>
              <p:cNvPr id="84" name="グループ化 29">
                <a:extLst>
                  <a:ext uri="{FF2B5EF4-FFF2-40B4-BE49-F238E27FC236}">
                    <a16:creationId xmlns:a16="http://schemas.microsoft.com/office/drawing/2014/main" xmlns="" id="{8B6E28EB-F65F-46F6-B5C6-E95756331879}"/>
                  </a:ext>
                </a:extLst>
              </p:cNvPr>
              <p:cNvGrpSpPr/>
              <p:nvPr/>
            </p:nvGrpSpPr>
            <p:grpSpPr>
              <a:xfrm>
                <a:off x="2280469" y="622800"/>
                <a:ext cx="8424000" cy="11556001"/>
                <a:chOff x="-9309642" y="699000"/>
                <a:chExt cx="8424000" cy="11556001"/>
              </a:xfrm>
            </p:grpSpPr>
            <p:cxnSp>
              <p:nvCxnSpPr>
                <p:cNvPr id="92" name="直線コネクタ 7">
                  <a:extLst>
                    <a:ext uri="{FF2B5EF4-FFF2-40B4-BE49-F238E27FC236}">
                      <a16:creationId xmlns:a16="http://schemas.microsoft.com/office/drawing/2014/main" xmlns="" id="{E082AC0B-6D01-465A-ADFC-CDA7D92F6AA8}"/>
                    </a:ext>
                  </a:extLst>
                </p:cNvPr>
                <p:cNvCxnSpPr/>
                <p:nvPr/>
              </p:nvCxnSpPr>
              <p:spPr>
                <a:xfrm>
                  <a:off x="-1317642" y="699000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xmlns="" id="{4348949A-B7CC-40B3-A5CC-9C8F36D99A10}"/>
                    </a:ext>
                  </a:extLst>
                </p:cNvPr>
                <p:cNvCxnSpPr/>
                <p:nvPr/>
              </p:nvCxnSpPr>
              <p:spPr>
                <a:xfrm rot="10800000">
                  <a:off x="-8877641" y="699001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xmlns="" id="{E681A63B-4449-4BAD-B658-C67F94ED9E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-5097642" y="-308099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xmlns="" id="{25263CC6-D0B2-4337-8CE4-1269D932C5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-5097642" y="761099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グループ化 45">
                <a:extLst>
                  <a:ext uri="{FF2B5EF4-FFF2-40B4-BE49-F238E27FC236}">
                    <a16:creationId xmlns:a16="http://schemas.microsoft.com/office/drawing/2014/main" xmlns="" id="{F3D39124-D1F7-469C-A747-A4C0401DDCA3}"/>
                  </a:ext>
                </a:extLst>
              </p:cNvPr>
              <p:cNvGrpSpPr/>
              <p:nvPr/>
            </p:nvGrpSpPr>
            <p:grpSpPr>
              <a:xfrm>
                <a:off x="2280469" y="622800"/>
                <a:ext cx="8424000" cy="11556000"/>
                <a:chOff x="-9569680" y="5517319"/>
                <a:chExt cx="8424000" cy="11556000"/>
              </a:xfrm>
            </p:grpSpPr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xmlns="" id="{AA8632A9-8897-46D8-85CC-69C191A51303}"/>
                    </a:ext>
                  </a:extLst>
                </p:cNvPr>
                <p:cNvCxnSpPr/>
                <p:nvPr/>
              </p:nvCxnSpPr>
              <p:spPr>
                <a:xfrm rot="10800000">
                  <a:off x="-1469681" y="5517319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xmlns="" id="{B5A6DDBF-9A8A-43F0-BD47-02EC425B2DEB}"/>
                    </a:ext>
                  </a:extLst>
                </p:cNvPr>
                <p:cNvCxnSpPr/>
                <p:nvPr/>
              </p:nvCxnSpPr>
              <p:spPr>
                <a:xfrm>
                  <a:off x="-9245680" y="5517319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線コネクタ 87">
                  <a:extLst>
                    <a:ext uri="{FF2B5EF4-FFF2-40B4-BE49-F238E27FC236}">
                      <a16:creationId xmlns:a16="http://schemas.microsoft.com/office/drawing/2014/main" xmlns="" id="{B97BE72F-1D76-4080-87B8-933669738E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-5357680" y="1253731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線コネクタ 90">
                  <a:extLst>
                    <a:ext uri="{FF2B5EF4-FFF2-40B4-BE49-F238E27FC236}">
                      <a16:creationId xmlns:a16="http://schemas.microsoft.com/office/drawing/2014/main" xmlns="" id="{9B4A1C63-0697-4537-8598-8CA9DA42AE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-5357680" y="1629320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0" name="グループ化 28"/>
            <p:cNvGrpSpPr/>
            <p:nvPr/>
          </p:nvGrpSpPr>
          <p:grpSpPr>
            <a:xfrm>
              <a:off x="588600" y="622800"/>
              <a:ext cx="8424000" cy="11556000"/>
              <a:chOff x="588600" y="622800"/>
              <a:chExt cx="8424000" cy="11556000"/>
            </a:xfrm>
          </p:grpSpPr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xmlns="" id="{E082AC0B-6D01-465A-ADFC-CDA7D92F6AA8}"/>
                  </a:ext>
                </a:extLst>
              </p:cNvPr>
              <p:cNvCxnSpPr/>
              <p:nvPr/>
            </p:nvCxnSpPr>
            <p:spPr>
              <a:xfrm>
                <a:off x="4800600" y="622800"/>
                <a:ext cx="0" cy="1155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xmlns="" id="{E681A63B-4449-4BAD-B658-C67F94ED9E3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800600" y="2188801"/>
                <a:ext cx="0" cy="842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xmlns="" id="{8BD18136-D598-4324-BA7D-6900863B01DB}"/>
                </a:ext>
              </a:extLst>
            </p:cNvPr>
            <p:cNvSpPr/>
            <p:nvPr/>
          </p:nvSpPr>
          <p:spPr>
            <a:xfrm>
              <a:off x="912600" y="946800"/>
              <a:ext cx="7776000" cy="109080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220" y="615307"/>
            <a:ext cx="7266445" cy="2233822"/>
          </a:xfrm>
          <a:prstGeom prst="rect">
            <a:avLst/>
          </a:prstGeom>
        </p:spPr>
        <p:txBody>
          <a:bodyPr vert="horz" lIns="134841" tIns="67420" rIns="134841" bIns="674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220" y="3076520"/>
            <a:ext cx="7266445" cy="7332808"/>
          </a:xfrm>
          <a:prstGeom prst="rect">
            <a:avLst/>
          </a:prstGeom>
        </p:spPr>
        <p:txBody>
          <a:bodyPr vert="horz" lIns="134841" tIns="67420" rIns="134841" bIns="674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225" y="10711637"/>
            <a:ext cx="1895595" cy="615303"/>
          </a:xfrm>
          <a:prstGeom prst="rect">
            <a:avLst/>
          </a:prstGeom>
        </p:spPr>
        <p:txBody>
          <a:bodyPr vert="horz" lIns="134841" tIns="67420" rIns="134841" bIns="674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90746" y="10711637"/>
            <a:ext cx="2843392" cy="615303"/>
          </a:xfrm>
          <a:prstGeom prst="rect">
            <a:avLst/>
          </a:prstGeom>
        </p:spPr>
        <p:txBody>
          <a:bodyPr vert="horz" lIns="134841" tIns="67420" rIns="134841" bIns="674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077" y="10711637"/>
            <a:ext cx="1895595" cy="615303"/>
          </a:xfrm>
          <a:prstGeom prst="rect">
            <a:avLst/>
          </a:prstGeom>
        </p:spPr>
        <p:txBody>
          <a:bodyPr vert="horz" lIns="134841" tIns="67420" rIns="134841" bIns="674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531404" rtl="0" eaLnBrk="1" latinLnBrk="0" hangingPunct="1">
        <a:lnSpc>
          <a:spcPct val="90000"/>
        </a:lnSpc>
        <a:spcBef>
          <a:spcPct val="0"/>
        </a:spcBef>
        <a:buNone/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2851" indent="-132851" algn="l" defTabSz="531404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98555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64255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29954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95657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61358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27058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92762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58464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5703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04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97107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62806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28507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594209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59910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25613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29"/>
            <a:ext cx="7767191" cy="109027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7"/>
            <a:ext cx="7767172" cy="10902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7"/>
            <a:ext cx="7767171" cy="10902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7"/>
            <a:ext cx="7767171" cy="10902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7"/>
            <a:ext cx="7767170" cy="10902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8"/>
            <a:ext cx="7767170" cy="109027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29"/>
            <a:ext cx="7767191" cy="10902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29"/>
            <a:ext cx="7767190" cy="10902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2"/>
            <a:ext cx="7767185" cy="10902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2"/>
            <a:ext cx="7767184" cy="109027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2"/>
            <a:ext cx="7767184" cy="1090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4"/>
            <a:ext cx="7767178" cy="10902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5"/>
            <a:ext cx="7767178" cy="109027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0246557" y="327135"/>
            <a:ext cx="7767177" cy="109027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1069</TotalTime>
  <Words>14</Words>
  <Application>Microsoft Office PowerPoint</Application>
  <PresentationFormat>ユーザー設定</PresentationFormat>
  <Paragraphs>14</Paragraphs>
  <Slides>14</Slides>
  <Notes>14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133</cp:revision>
  <cp:lastPrinted>2016-11-24T08:45:10Z</cp:lastPrinted>
  <dcterms:created xsi:type="dcterms:W3CDTF">2016-10-05T02:12:22Z</dcterms:created>
  <dcterms:modified xsi:type="dcterms:W3CDTF">2018-04-06T11:27:35Z</dcterms:modified>
</cp:coreProperties>
</file>