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6192838" cy="7885113"/>
  <p:notesSz cx="6858000" cy="9144000"/>
  <p:defaultTextStyle>
    <a:defPPr>
      <a:defRPr lang="en-US"/>
    </a:defPPr>
    <a:lvl1pPr marL="0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19945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439885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159830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2879772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599715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319656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039602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5759544" algn="l" defTabSz="719945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42" autoAdjust="0"/>
    <p:restoredTop sz="98547" autoAdjust="0"/>
  </p:normalViewPr>
  <p:slideViewPr>
    <p:cSldViewPr snapToGrid="0">
      <p:cViewPr>
        <p:scale>
          <a:sx n="57" d="100"/>
          <a:sy n="57" d="100"/>
        </p:scale>
        <p:origin x="-1554" y="-1500"/>
      </p:cViewPr>
      <p:guideLst>
        <p:guide orient="horz" pos="2485"/>
        <p:guide pos="195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685800"/>
            <a:ext cx="2692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1pPr>
    <a:lvl2pPr marL="383701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2pPr>
    <a:lvl3pPr marL="767404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3pPr>
    <a:lvl4pPr marL="1151110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4pPr>
    <a:lvl5pPr marL="1534813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5pPr>
    <a:lvl6pPr marL="1918516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6pPr>
    <a:lvl7pPr marL="2302224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7pPr>
    <a:lvl8pPr marL="2685927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8pPr>
    <a:lvl9pPr marL="3069628" algn="l" defTabSz="767404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26078" y="-1507300"/>
            <a:ext cx="13741589" cy="941302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83286" tIns="91644" rIns="183286" bIns="91644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3693738" y="-1586619"/>
            <a:ext cx="1592806" cy="9512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79101" tIns="89552" rIns="179101" bIns="89552" rtlCol="0">
            <a:spAutoFit/>
          </a:bodyPr>
          <a:lstStyle/>
          <a:p>
            <a:pPr algn="ctr"/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3932417"/>
            <a:ext cx="15297657" cy="2436242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ドデカトランプ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W148×H195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6752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1055834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20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20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0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2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7925368"/>
            <a:ext cx="15297657" cy="9706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45520" tIns="17413" rIns="145520" bIns="17413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76752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6752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6752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7919233" y="511516"/>
            <a:ext cx="5240544" cy="6877385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2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grpSp>
        <p:nvGrpSpPr>
          <p:cNvPr id="175" name="グループ化 174"/>
          <p:cNvGrpSpPr/>
          <p:nvPr userDrawn="1"/>
        </p:nvGrpSpPr>
        <p:grpSpPr>
          <a:xfrm>
            <a:off x="7345965" y="-992570"/>
            <a:ext cx="3206395" cy="1141978"/>
            <a:chOff x="3927944" y="-724053"/>
            <a:chExt cx="2520564" cy="1026203"/>
          </a:xfrm>
        </p:grpSpPr>
        <p:pic>
          <p:nvPicPr>
            <p:cNvPr id="176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7" name="テキスト ボックス 176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8" name="円/楕円 177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178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0" name="右カーブ矢印 179"/>
          <p:cNvSpPr/>
          <p:nvPr userDrawn="1"/>
        </p:nvSpPr>
        <p:spPr>
          <a:xfrm rot="15174804" flipH="1">
            <a:off x="6787959" y="-585220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81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40602" y="-710134"/>
            <a:ext cx="1141048" cy="1273963"/>
          </a:xfrm>
          <a:prstGeom prst="rect">
            <a:avLst/>
          </a:prstGeom>
          <a:noFill/>
        </p:spPr>
      </p:pic>
      <p:grpSp>
        <p:nvGrpSpPr>
          <p:cNvPr id="156" name="グループ化 155"/>
          <p:cNvGrpSpPr/>
          <p:nvPr userDrawn="1"/>
        </p:nvGrpSpPr>
        <p:grpSpPr>
          <a:xfrm>
            <a:off x="419" y="556"/>
            <a:ext cx="6192000" cy="7884000"/>
            <a:chOff x="1704600" y="2458800"/>
            <a:chExt cx="6192000" cy="7884000"/>
          </a:xfrm>
        </p:grpSpPr>
        <p:grpSp>
          <p:nvGrpSpPr>
            <p:cNvPr id="157" name="グループ化 58"/>
            <p:cNvGrpSpPr/>
            <p:nvPr/>
          </p:nvGrpSpPr>
          <p:grpSpPr>
            <a:xfrm>
              <a:off x="1704600" y="2458800"/>
              <a:ext cx="6192000" cy="7884000"/>
              <a:chOff x="1704600" y="2458800"/>
              <a:chExt cx="6192000" cy="7884000"/>
            </a:xfrm>
          </p:grpSpPr>
          <p:sp>
            <p:nvSpPr>
              <p:cNvPr id="159" name="正方形/長方形 158"/>
              <p:cNvSpPr/>
              <p:nvPr/>
            </p:nvSpPr>
            <p:spPr>
              <a:xfrm>
                <a:off x="1704600" y="2458800"/>
                <a:ext cx="6192000" cy="788400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1" tIns="45715" rIns="91431" bIns="45715"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45"/>
              <p:cNvGrpSpPr/>
              <p:nvPr/>
            </p:nvGrpSpPr>
            <p:grpSpPr>
              <a:xfrm>
                <a:off x="1704600" y="2458800"/>
                <a:ext cx="6192000" cy="7884000"/>
                <a:chOff x="2466001" y="1412776"/>
                <a:chExt cx="4212000" cy="5076000"/>
              </a:xfrm>
            </p:grpSpPr>
            <p:sp>
              <p:nvSpPr>
                <p:cNvPr id="173" name="Line 5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571274" y="1844776"/>
                  <a:ext cx="1453" cy="42120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  <p:sp>
              <p:nvSpPr>
                <p:cNvPr id="174" name="Line 4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4000" y="3950147"/>
                  <a:ext cx="5076000" cy="1258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" name="グループ化 52"/>
              <p:cNvGrpSpPr/>
              <p:nvPr/>
            </p:nvGrpSpPr>
            <p:grpSpPr>
              <a:xfrm>
                <a:off x="1704600" y="2458801"/>
                <a:ext cx="6192000" cy="7883998"/>
                <a:chOff x="-6699504" y="-4974763"/>
                <a:chExt cx="6192000" cy="7883998"/>
              </a:xfrm>
            </p:grpSpPr>
            <p:grpSp>
              <p:nvGrpSpPr>
                <p:cNvPr id="167" name="グループ化 50"/>
                <p:cNvGrpSpPr/>
                <p:nvPr/>
              </p:nvGrpSpPr>
              <p:grpSpPr>
                <a:xfrm>
                  <a:off x="-6267800" y="-4974763"/>
                  <a:ext cx="5328592" cy="7883998"/>
                  <a:chOff x="-6267800" y="-4974763"/>
                  <a:chExt cx="5328592" cy="7883998"/>
                </a:xfrm>
              </p:grpSpPr>
              <p:sp>
                <p:nvSpPr>
                  <p:cNvPr id="171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4881207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10209799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8" name="グループ化 51"/>
                <p:cNvGrpSpPr/>
                <p:nvPr/>
              </p:nvGrpSpPr>
              <p:grpSpPr>
                <a:xfrm>
                  <a:off x="-6699504" y="-4542764"/>
                  <a:ext cx="6192000" cy="7020000"/>
                  <a:chOff x="-6699504" y="-4542764"/>
                  <a:chExt cx="6192000" cy="7020000"/>
                </a:xfrm>
              </p:grpSpPr>
              <p:sp>
                <p:nvSpPr>
                  <p:cNvPr id="169" name="Line 5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603504" y="-763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" name="Line 50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3603504" y="-61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" name="グループ化 57"/>
              <p:cNvGrpSpPr/>
              <p:nvPr/>
            </p:nvGrpSpPr>
            <p:grpSpPr>
              <a:xfrm>
                <a:off x="1704600" y="2458801"/>
                <a:ext cx="6192000" cy="7883999"/>
                <a:chOff x="-9294966" y="6328792"/>
                <a:chExt cx="6192000" cy="7883999"/>
              </a:xfrm>
            </p:grpSpPr>
            <p:sp>
              <p:nvSpPr>
                <p:cNvPr id="163" name="Line 49"/>
                <p:cNvSpPr>
                  <a:spLocks noChangeShapeType="1"/>
                </p:cNvSpPr>
                <p:nvPr/>
              </p:nvSpPr>
              <p:spPr bwMode="auto">
                <a:xfrm rot="16200000">
                  <a:off x="-12912965" y="10270791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Line 49"/>
                <p:cNvSpPr>
                  <a:spLocks noChangeShapeType="1"/>
                </p:cNvSpPr>
                <p:nvPr/>
              </p:nvSpPr>
              <p:spPr bwMode="auto">
                <a:xfrm rot="5400000">
                  <a:off x="-7368964" y="10270792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Line 49"/>
                <p:cNvSpPr>
                  <a:spLocks noChangeShapeType="1"/>
                </p:cNvSpPr>
                <p:nvPr/>
              </p:nvSpPr>
              <p:spPr bwMode="auto">
                <a:xfrm rot="10800000">
                  <a:off x="-9294966" y="6652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Line 49"/>
                <p:cNvSpPr>
                  <a:spLocks noChangeShapeType="1"/>
                </p:cNvSpPr>
                <p:nvPr/>
              </p:nvSpPr>
              <p:spPr bwMode="auto">
                <a:xfrm>
                  <a:off x="-9294966" y="13888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8" name="正方形/長方形 157"/>
            <p:cNvSpPr/>
            <p:nvPr/>
          </p:nvSpPr>
          <p:spPr>
            <a:xfrm rot="10800000">
              <a:off x="2028601" y="2782800"/>
              <a:ext cx="5544000" cy="723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763" y="419811"/>
            <a:ext cx="5341323" cy="1524093"/>
          </a:xfrm>
          <a:prstGeom prst="rect">
            <a:avLst/>
          </a:prstGeom>
        </p:spPr>
        <p:txBody>
          <a:bodyPr vert="horz" lIns="143990" tIns="71994" rIns="143990" bIns="71994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763" y="2099049"/>
            <a:ext cx="5341323" cy="5003030"/>
          </a:xfrm>
          <a:prstGeom prst="rect">
            <a:avLst/>
          </a:prstGeom>
        </p:spPr>
        <p:txBody>
          <a:bodyPr vert="horz" lIns="143990" tIns="71994" rIns="143990" bIns="71994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5767" y="7308337"/>
            <a:ext cx="1393389" cy="419809"/>
          </a:xfrm>
          <a:prstGeom prst="rect">
            <a:avLst/>
          </a:prstGeom>
        </p:spPr>
        <p:txBody>
          <a:bodyPr vert="horz" lIns="143990" tIns="71994" rIns="143990" bIns="71994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1383" y="7308337"/>
            <a:ext cx="2090083" cy="419809"/>
          </a:xfrm>
          <a:prstGeom prst="rect">
            <a:avLst/>
          </a:prstGeom>
        </p:spPr>
        <p:txBody>
          <a:bodyPr vert="horz" lIns="143990" tIns="71994" rIns="143990" bIns="71994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73702" y="7308337"/>
            <a:ext cx="1393389" cy="419809"/>
          </a:xfrm>
          <a:prstGeom prst="rect">
            <a:avLst/>
          </a:prstGeom>
        </p:spPr>
        <p:txBody>
          <a:bodyPr vert="horz" lIns="143990" tIns="71994" rIns="143990" bIns="71994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567460" rtl="0" eaLnBrk="1" latinLnBrk="0" hangingPunct="1">
        <a:lnSpc>
          <a:spcPct val="90000"/>
        </a:lnSpc>
        <a:spcBef>
          <a:spcPct val="0"/>
        </a:spcBef>
        <a:buNone/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1865" indent="-141865" algn="l" defTabSz="567460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5597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325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93051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76782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60512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44240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27972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11702" indent="-141865" algn="l" defTabSz="567460" rtl="0" eaLnBrk="1" latinLnBrk="0" hangingPunct="1">
        <a:lnSpc>
          <a:spcPct val="90000"/>
        </a:lnSpc>
        <a:spcBef>
          <a:spcPts val="311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3731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67460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51191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34918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18647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02376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86106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69837" algn="l" defTabSz="567460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0"/>
          <p:cNvSpPr>
            <a:spLocks noGrp="1"/>
          </p:cNvSpPr>
          <p:nvPr>
            <p:ph type="pic" sz="quarter" idx="12"/>
          </p:nvPr>
        </p:nvSpPr>
        <p:spPr>
          <a:xfrm>
            <a:off x="324419" y="324556"/>
            <a:ext cx="5544000" cy="7236000"/>
          </a:xfrm>
        </p:spPr>
      </p:sp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90</cp:revision>
  <cp:lastPrinted>2016-11-24T08:45:10Z</cp:lastPrinted>
  <dcterms:created xsi:type="dcterms:W3CDTF">2016-10-05T02:12:22Z</dcterms:created>
  <dcterms:modified xsi:type="dcterms:W3CDTF">2018-03-29T03:04:09Z</dcterms:modified>
</cp:coreProperties>
</file>