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notesMasterIdLst>
    <p:notesMasterId r:id="rId56"/>
  </p:notes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  <p:sldId id="296" r:id="rId32"/>
    <p:sldId id="297" r:id="rId33"/>
    <p:sldId id="298" r:id="rId34"/>
    <p:sldId id="299" r:id="rId35"/>
    <p:sldId id="300" r:id="rId36"/>
    <p:sldId id="301" r:id="rId37"/>
    <p:sldId id="302" r:id="rId38"/>
    <p:sldId id="303" r:id="rId39"/>
    <p:sldId id="304" r:id="rId40"/>
    <p:sldId id="305" r:id="rId41"/>
    <p:sldId id="306" r:id="rId42"/>
    <p:sldId id="307" r:id="rId43"/>
    <p:sldId id="308" r:id="rId44"/>
    <p:sldId id="309" r:id="rId45"/>
    <p:sldId id="310" r:id="rId46"/>
    <p:sldId id="311" r:id="rId47"/>
    <p:sldId id="312" r:id="rId48"/>
    <p:sldId id="313" r:id="rId49"/>
    <p:sldId id="314" r:id="rId50"/>
    <p:sldId id="315" r:id="rId51"/>
    <p:sldId id="316" r:id="rId52"/>
    <p:sldId id="317" r:id="rId53"/>
    <p:sldId id="318" r:id="rId54"/>
    <p:sldId id="319" r:id="rId55"/>
  </p:sldIdLst>
  <p:sldSz cx="6192838" cy="7885113"/>
  <p:notesSz cx="6858000" cy="9144000"/>
  <p:defaultTextStyle>
    <a:defPPr>
      <a:defRPr lang="en-US"/>
    </a:defPPr>
    <a:lvl1pPr marL="0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475023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950043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425066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1900087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375109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2850129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325153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3800174" algn="l" defTabSz="4750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86">
          <p15:clr>
            <a:srgbClr val="A4A3A4"/>
          </p15:clr>
        </p15:guide>
        <p15:guide id="2" pos="195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2008012" initials="2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E7FF"/>
    <a:srgbClr val="412210"/>
    <a:srgbClr val="4022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42" autoAdjust="0"/>
    <p:restoredTop sz="94660" autoAdjust="0"/>
  </p:normalViewPr>
  <p:slideViewPr>
    <p:cSldViewPr snapToGrid="0">
      <p:cViewPr varScale="1">
        <p:scale>
          <a:sx n="96" d="100"/>
          <a:sy n="96" d="100"/>
        </p:scale>
        <p:origin x="132" y="84"/>
      </p:cViewPr>
      <p:guideLst>
        <p:guide orient="horz" pos="2486"/>
        <p:guide pos="1953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  <p:sld r:id="rId19" collapse="1"/>
      <p:sld r:id="rId20" collapse="1"/>
      <p:sld r:id="rId21" collapse="1"/>
      <p:sld r:id="rId22" collapse="1"/>
      <p:sld r:id="rId23" collapse="1"/>
      <p:sld r:id="rId24" collapse="1"/>
      <p:sld r:id="rId25" collapse="1"/>
      <p:sld r:id="rId26" collapse="1"/>
      <p:sld r:id="rId27" collapse="1"/>
      <p:sld r:id="rId28" collapse="1"/>
      <p:sld r:id="rId29" collapse="1"/>
      <p:sld r:id="rId30" collapse="1"/>
      <p:sld r:id="rId31" collapse="1"/>
      <p:sld r:id="rId32" collapse="1"/>
      <p:sld r:id="rId33" collapse="1"/>
      <p:sld r:id="rId34" collapse="1"/>
      <p:sld r:id="rId35" collapse="1"/>
      <p:sld r:id="rId36" collapse="1"/>
      <p:sld r:id="rId37" collapse="1"/>
      <p:sld r:id="rId38" collapse="1"/>
      <p:sld r:id="rId39" collapse="1"/>
      <p:sld r:id="rId40" collapse="1"/>
      <p:sld r:id="rId41" collapse="1"/>
      <p:sld r:id="rId42" collapse="1"/>
      <p:sld r:id="rId43" collapse="1"/>
      <p:sld r:id="rId44" collapse="1"/>
      <p:sld r:id="rId45" collapse="1"/>
      <p:sld r:id="rId46" collapse="1"/>
      <p:sld r:id="rId47" collapse="1"/>
      <p:sld r:id="rId48" collapse="1"/>
      <p:sld r:id="rId49" collapse="1"/>
      <p:sld r:id="rId50" collapse="1"/>
      <p:sld r:id="rId51" collapse="1"/>
      <p:sld r:id="rId52" collapse="1"/>
      <p:sld r:id="rId53" collapse="1"/>
      <p:sld r:id="rId54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8" d="100"/>
          <a:sy n="68" d="100"/>
        </p:scale>
        <p:origin x="-2826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commentAuthors" Target="commentAuthors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3" Type="http://schemas.openxmlformats.org/officeDocument/2006/relationships/slide" Target="slides/slide13.xml"/><Relationship Id="rId18" Type="http://schemas.openxmlformats.org/officeDocument/2006/relationships/slide" Target="slides/slide18.xml"/><Relationship Id="rId26" Type="http://schemas.openxmlformats.org/officeDocument/2006/relationships/slide" Target="slides/slide26.xml"/><Relationship Id="rId39" Type="http://schemas.openxmlformats.org/officeDocument/2006/relationships/slide" Target="slides/slide39.xml"/><Relationship Id="rId3" Type="http://schemas.openxmlformats.org/officeDocument/2006/relationships/slide" Target="slides/slide3.xml"/><Relationship Id="rId21" Type="http://schemas.openxmlformats.org/officeDocument/2006/relationships/slide" Target="slides/slide21.xml"/><Relationship Id="rId34" Type="http://schemas.openxmlformats.org/officeDocument/2006/relationships/slide" Target="slides/slide34.xml"/><Relationship Id="rId42" Type="http://schemas.openxmlformats.org/officeDocument/2006/relationships/slide" Target="slides/slide42.xml"/><Relationship Id="rId47" Type="http://schemas.openxmlformats.org/officeDocument/2006/relationships/slide" Target="slides/slide47.xml"/><Relationship Id="rId50" Type="http://schemas.openxmlformats.org/officeDocument/2006/relationships/slide" Target="slides/slide50.xml"/><Relationship Id="rId7" Type="http://schemas.openxmlformats.org/officeDocument/2006/relationships/slide" Target="slides/slide7.xml"/><Relationship Id="rId12" Type="http://schemas.openxmlformats.org/officeDocument/2006/relationships/slide" Target="slides/slide12.xml"/><Relationship Id="rId17" Type="http://schemas.openxmlformats.org/officeDocument/2006/relationships/slide" Target="slides/slide17.xml"/><Relationship Id="rId25" Type="http://schemas.openxmlformats.org/officeDocument/2006/relationships/slide" Target="slides/slide25.xml"/><Relationship Id="rId33" Type="http://schemas.openxmlformats.org/officeDocument/2006/relationships/slide" Target="slides/slide33.xml"/><Relationship Id="rId38" Type="http://schemas.openxmlformats.org/officeDocument/2006/relationships/slide" Target="slides/slide38.xml"/><Relationship Id="rId46" Type="http://schemas.openxmlformats.org/officeDocument/2006/relationships/slide" Target="slides/slide46.xml"/><Relationship Id="rId2" Type="http://schemas.openxmlformats.org/officeDocument/2006/relationships/slide" Target="slides/slide2.xml"/><Relationship Id="rId16" Type="http://schemas.openxmlformats.org/officeDocument/2006/relationships/slide" Target="slides/slide16.xml"/><Relationship Id="rId20" Type="http://schemas.openxmlformats.org/officeDocument/2006/relationships/slide" Target="slides/slide20.xml"/><Relationship Id="rId29" Type="http://schemas.openxmlformats.org/officeDocument/2006/relationships/slide" Target="slides/slide29.xml"/><Relationship Id="rId41" Type="http://schemas.openxmlformats.org/officeDocument/2006/relationships/slide" Target="slides/slide41.xml"/><Relationship Id="rId54" Type="http://schemas.openxmlformats.org/officeDocument/2006/relationships/slide" Target="slides/slide54.xml"/><Relationship Id="rId1" Type="http://schemas.openxmlformats.org/officeDocument/2006/relationships/slide" Target="slides/slide1.xml"/><Relationship Id="rId6" Type="http://schemas.openxmlformats.org/officeDocument/2006/relationships/slide" Target="slides/slide6.xml"/><Relationship Id="rId11" Type="http://schemas.openxmlformats.org/officeDocument/2006/relationships/slide" Target="slides/slide11.xml"/><Relationship Id="rId24" Type="http://schemas.openxmlformats.org/officeDocument/2006/relationships/slide" Target="slides/slide24.xml"/><Relationship Id="rId32" Type="http://schemas.openxmlformats.org/officeDocument/2006/relationships/slide" Target="slides/slide32.xml"/><Relationship Id="rId37" Type="http://schemas.openxmlformats.org/officeDocument/2006/relationships/slide" Target="slides/slide37.xml"/><Relationship Id="rId40" Type="http://schemas.openxmlformats.org/officeDocument/2006/relationships/slide" Target="slides/slide40.xml"/><Relationship Id="rId45" Type="http://schemas.openxmlformats.org/officeDocument/2006/relationships/slide" Target="slides/slide45.xml"/><Relationship Id="rId53" Type="http://schemas.openxmlformats.org/officeDocument/2006/relationships/slide" Target="slides/slide53.xml"/><Relationship Id="rId5" Type="http://schemas.openxmlformats.org/officeDocument/2006/relationships/slide" Target="slides/slide5.xml"/><Relationship Id="rId15" Type="http://schemas.openxmlformats.org/officeDocument/2006/relationships/slide" Target="slides/slide15.xml"/><Relationship Id="rId23" Type="http://schemas.openxmlformats.org/officeDocument/2006/relationships/slide" Target="slides/slide23.xml"/><Relationship Id="rId28" Type="http://schemas.openxmlformats.org/officeDocument/2006/relationships/slide" Target="slides/slide28.xml"/><Relationship Id="rId36" Type="http://schemas.openxmlformats.org/officeDocument/2006/relationships/slide" Target="slides/slide36.xml"/><Relationship Id="rId49" Type="http://schemas.openxmlformats.org/officeDocument/2006/relationships/slide" Target="slides/slide49.xml"/><Relationship Id="rId10" Type="http://schemas.openxmlformats.org/officeDocument/2006/relationships/slide" Target="slides/slide10.xml"/><Relationship Id="rId19" Type="http://schemas.openxmlformats.org/officeDocument/2006/relationships/slide" Target="slides/slide19.xml"/><Relationship Id="rId31" Type="http://schemas.openxmlformats.org/officeDocument/2006/relationships/slide" Target="slides/slide31.xml"/><Relationship Id="rId44" Type="http://schemas.openxmlformats.org/officeDocument/2006/relationships/slide" Target="slides/slide44.xml"/><Relationship Id="rId52" Type="http://schemas.openxmlformats.org/officeDocument/2006/relationships/slide" Target="slides/slide52.xml"/><Relationship Id="rId4" Type="http://schemas.openxmlformats.org/officeDocument/2006/relationships/slide" Target="slides/slide4.xml"/><Relationship Id="rId9" Type="http://schemas.openxmlformats.org/officeDocument/2006/relationships/slide" Target="slides/slide9.xml"/><Relationship Id="rId14" Type="http://schemas.openxmlformats.org/officeDocument/2006/relationships/slide" Target="slides/slide14.xml"/><Relationship Id="rId22" Type="http://schemas.openxmlformats.org/officeDocument/2006/relationships/slide" Target="slides/slide22.xml"/><Relationship Id="rId27" Type="http://schemas.openxmlformats.org/officeDocument/2006/relationships/slide" Target="slides/slide27.xml"/><Relationship Id="rId30" Type="http://schemas.openxmlformats.org/officeDocument/2006/relationships/slide" Target="slides/slide30.xml"/><Relationship Id="rId35" Type="http://schemas.openxmlformats.org/officeDocument/2006/relationships/slide" Target="slides/slide35.xml"/><Relationship Id="rId43" Type="http://schemas.openxmlformats.org/officeDocument/2006/relationships/slide" Target="slides/slide43.xml"/><Relationship Id="rId48" Type="http://schemas.openxmlformats.org/officeDocument/2006/relationships/slide" Target="slides/slide48.xml"/><Relationship Id="rId8" Type="http://schemas.openxmlformats.org/officeDocument/2006/relationships/slide" Target="slides/slide8.xml"/><Relationship Id="rId51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E5D42-E44C-470F-AB6B-BC1AEB474CBB}" type="datetimeFigureOut">
              <a:rPr kumimoji="1" lang="ja-JP" altLang="en-US" smtClean="0"/>
              <a:pPr/>
              <a:t>2022/5/20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082800" y="685800"/>
            <a:ext cx="2692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9FCC54-6AF1-4694-A54E-AF32F47701F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1pPr>
    <a:lvl2pPr marL="253168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2pPr>
    <a:lvl3pPr marL="506337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3pPr>
    <a:lvl4pPr marL="759508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4pPr>
    <a:lvl5pPr marL="1012677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5pPr>
    <a:lvl6pPr marL="1265846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6pPr>
    <a:lvl7pPr marL="1519018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7pPr>
    <a:lvl8pPr marL="1772187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8pPr>
    <a:lvl9pPr marL="2025355" algn="l" defTabSz="506337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50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51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52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53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54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082800" y="685800"/>
            <a:ext cx="2692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55"/>
          <p:cNvSpPr>
            <a:spLocks noChangeArrowheads="1"/>
          </p:cNvSpPr>
          <p:nvPr userDrawn="1"/>
        </p:nvSpPr>
        <p:spPr bwMode="auto">
          <a:xfrm>
            <a:off x="-26078" y="-1507300"/>
            <a:ext cx="13741589" cy="941302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120933" tIns="60467" rIns="120933" bIns="60467" anchor="ctr"/>
          <a:lstStyle>
            <a:lvl1pPr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dirty="0"/>
          </a:p>
        </p:txBody>
      </p:sp>
      <p:sp>
        <p:nvSpPr>
          <p:cNvPr id="15" name="テキスト ボックス 14"/>
          <p:cNvSpPr txBox="1"/>
          <p:nvPr userDrawn="1"/>
        </p:nvSpPr>
        <p:spPr>
          <a:xfrm>
            <a:off x="14247674" y="-1586617"/>
            <a:ext cx="1038871" cy="951294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eaVert" wrap="square" lIns="118172" tIns="59087" rIns="118172" bIns="59087" rtlCol="0">
            <a:spAutoFit/>
          </a:bodyPr>
          <a:lstStyle/>
          <a:p>
            <a:pPr algn="ctr"/>
            <a:endParaRPr lang="en-US" altLang="ja-JP" sz="1300" kern="1200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en-US" altLang="ja-JP" sz="1300" kern="1200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en-US" altLang="ja-JP" sz="1300" kern="1200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ja-JP" altLang="ja-JP" sz="1300" kern="1200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17" name="グループ化 16"/>
          <p:cNvGrpSpPr/>
          <p:nvPr userDrawn="1"/>
        </p:nvGrpSpPr>
        <p:grpSpPr>
          <a:xfrm>
            <a:off x="-1" y="-3932417"/>
            <a:ext cx="15297657" cy="2436242"/>
            <a:chOff x="-24" y="-1999875"/>
            <a:chExt cx="23426525" cy="1946736"/>
          </a:xfrm>
        </p:grpSpPr>
        <p:sp>
          <p:nvSpPr>
            <p:cNvPr id="18" name="Text Box 2"/>
            <p:cNvSpPr txBox="1">
              <a:spLocks noChangeArrowheads="1"/>
            </p:cNvSpPr>
            <p:nvPr userDrawn="1"/>
          </p:nvSpPr>
          <p:spPr bwMode="auto">
            <a:xfrm>
              <a:off x="-24" y="-1999875"/>
              <a:ext cx="23426525" cy="194673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72592" tIns="8686" rIns="72592" bIns="86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3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3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ドデカトランプ＿デザインテンプレート</a:t>
              </a:r>
              <a:r>
                <a:rPr kumimoji="1" lang="en-US" altLang="ja-JP" sz="23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3_</a:t>
              </a:r>
              <a:r>
                <a:rPr kumimoji="1" lang="ja-JP" altLang="en-US" sz="23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数字面</a:t>
              </a:r>
              <a:r>
                <a:rPr kumimoji="1" lang="en-US" altLang="ja-JP" sz="23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(</a:t>
              </a:r>
              <a:r>
                <a:rPr kumimoji="1" lang="ja-JP" altLang="en-US" sz="23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全種</a:t>
              </a:r>
              <a:r>
                <a:rPr kumimoji="1" lang="en-US" altLang="ja-JP" sz="23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)_</a:t>
              </a:r>
              <a:r>
                <a:rPr kumimoji="1" lang="ja-JP" altLang="en-US" sz="23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フリー</a:t>
              </a:r>
              <a:endParaRPr kumimoji="1" lang="en-US" altLang="ja-JP" sz="23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3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●印字範囲</a:t>
              </a:r>
              <a:r>
                <a:rPr kumimoji="1" lang="en-US" altLang="ja-JP" sz="23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W148×H195</a:t>
              </a:r>
              <a:r>
                <a:rPr kumimoji="1" lang="ja-JP" altLang="en-US" sz="23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ｍｍ</a:t>
              </a:r>
              <a:endParaRPr kumimoji="1" lang="en-US" altLang="ja-JP" sz="23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</p:txBody>
        </p:sp>
        <p:sp>
          <p:nvSpPr>
            <p:cNvPr id="21" name="テキスト ボックス 20"/>
            <p:cNvSpPr txBox="1"/>
            <p:nvPr userDrawn="1"/>
          </p:nvSpPr>
          <p:spPr>
            <a:xfrm>
              <a:off x="2417660" y="-1170206"/>
              <a:ext cx="20550316" cy="1055834"/>
            </a:xfrm>
            <a:prstGeom prst="rect">
              <a:avLst/>
            </a:prstGeom>
            <a:noFill/>
          </p:spPr>
          <p:txBody>
            <a:bodyPr wrap="square" lIns="89344" tIns="44672" rIns="89344" bIns="44672" rtlCol="0">
              <a:spAutoFit/>
            </a:bodyPr>
            <a:lstStyle/>
            <a:p>
              <a:pPr algn="l"/>
              <a:r>
                <a:rPr lang="en-US" altLang="ja-JP" sz="2000" b="1" kern="1200" dirty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1.</a:t>
              </a:r>
              <a:r>
                <a:rPr lang="ja-JP" altLang="ja-JP" sz="2000" b="1" kern="1200" dirty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画像を貼る </a:t>
              </a:r>
              <a:r>
                <a:rPr lang="ja-JP" altLang="en-US" sz="2000" b="1" kern="1200" dirty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・・・・・・ </a:t>
              </a:r>
              <a:r>
                <a:rPr lang="ja-JP" altLang="ja-JP" sz="2000" kern="1200" dirty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画像</a:t>
              </a:r>
              <a:r>
                <a:rPr lang="ja-JP" altLang="en-US" sz="2000" kern="1200" dirty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アイコンをクリックして入れたい画像を追加しサイズ調整します</a:t>
              </a:r>
              <a:endParaRPr lang="en-US" altLang="ja-JP" sz="20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l"/>
              <a:r>
                <a:rPr lang="en-US" altLang="ja-JP" sz="2000" b="1" kern="1200" dirty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2.</a:t>
              </a:r>
              <a:r>
                <a:rPr lang="ja-JP" altLang="ja-JP" sz="2000" b="1" kern="1200" dirty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フレームを重ねる</a:t>
              </a:r>
              <a:r>
                <a:rPr lang="ja-JP" altLang="en-US" sz="2000" b="1" kern="1200" dirty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・・・ </a:t>
              </a:r>
              <a:r>
                <a:rPr lang="ja-JP" altLang="ja-JP" sz="2000" kern="1200" dirty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右のデザイン</a:t>
              </a:r>
              <a:r>
                <a:rPr lang="ja-JP" altLang="en-US" sz="2000" kern="1200" dirty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テンプレ</a:t>
              </a:r>
              <a:r>
                <a:rPr lang="ja-JP" altLang="ja-JP" sz="2000" kern="1200" dirty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を画像の上に重ね</a:t>
              </a:r>
              <a:r>
                <a:rPr lang="ja-JP" altLang="en-US" sz="2000" kern="1200" dirty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ます</a:t>
              </a:r>
              <a:r>
                <a:rPr lang="en-US" altLang="ja-JP" sz="2000" kern="1200" dirty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(※)</a:t>
              </a:r>
            </a:p>
            <a:p>
              <a:pPr algn="l"/>
              <a:r>
                <a:rPr lang="en-US" altLang="ja-JP" sz="2000" b="1" kern="1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3.PDF</a:t>
              </a:r>
              <a:r>
                <a:rPr lang="ja-JP" altLang="ja-JP" sz="2000" b="1" kern="1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で保存をする</a:t>
              </a:r>
              <a:r>
                <a:rPr lang="ja-JP" altLang="ja-JP" sz="2000" kern="1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・・・「ファイル」タブ▶「名前を付けて保存</a:t>
              </a:r>
              <a:r>
                <a:rPr lang="en-US" altLang="ja-JP" sz="2000" kern="1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(A)</a:t>
              </a:r>
              <a:r>
                <a:rPr lang="ja-JP" altLang="ja-JP" sz="2000" kern="1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」▶ファイルの種類</a:t>
              </a:r>
              <a:r>
                <a:rPr lang="en-US" altLang="ja-JP" sz="2000" kern="1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(T)</a:t>
              </a:r>
              <a:r>
                <a:rPr lang="ja-JP" altLang="ja-JP" sz="2000" kern="1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で</a:t>
              </a:r>
              <a:endParaRPr lang="en-US" altLang="ja-JP" sz="20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l"/>
              <a:r>
                <a:rPr lang="ja-JP" altLang="en-US" sz="2000" kern="1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　　　　　　　　　　　　</a:t>
              </a:r>
              <a:r>
                <a:rPr lang="ja-JP" altLang="en-US" sz="2000" kern="100" baseline="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 </a:t>
              </a:r>
              <a:r>
                <a:rPr lang="ja-JP" altLang="ja-JP" sz="2000" kern="1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「</a:t>
              </a:r>
              <a:r>
                <a:rPr lang="en-US" altLang="ja-JP" sz="2000" kern="1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PDF(*.PDF )</a:t>
              </a:r>
              <a:r>
                <a:rPr lang="ja-JP" altLang="ja-JP" sz="2000" kern="1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」を選んで保存します</a:t>
              </a:r>
            </a:p>
          </p:txBody>
        </p:sp>
      </p:grpSp>
      <p:sp>
        <p:nvSpPr>
          <p:cNvPr id="23" name="Text Box 4"/>
          <p:cNvSpPr txBox="1">
            <a:spLocks noChangeArrowheads="1"/>
          </p:cNvSpPr>
          <p:nvPr userDrawn="1"/>
        </p:nvSpPr>
        <p:spPr bwMode="auto">
          <a:xfrm>
            <a:off x="-1" y="7925368"/>
            <a:ext cx="15297657" cy="9706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6015" tIns="11489" rIns="96015" bIns="11489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50641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50641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50641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grpSp>
        <p:nvGrpSpPr>
          <p:cNvPr id="44" name="グループ化 43"/>
          <p:cNvGrpSpPr/>
          <p:nvPr userDrawn="1"/>
        </p:nvGrpSpPr>
        <p:grpSpPr>
          <a:xfrm>
            <a:off x="7945821" y="-1403183"/>
            <a:ext cx="4316598" cy="1623900"/>
            <a:chOff x="3927944" y="-724053"/>
            <a:chExt cx="2520564" cy="1026203"/>
          </a:xfrm>
        </p:grpSpPr>
        <p:pic>
          <p:nvPicPr>
            <p:cNvPr id="45" name="Picture 2"/>
            <p:cNvPicPr>
              <a:picLocks noChangeAspect="1"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559924" y="-724053"/>
              <a:ext cx="848827" cy="9640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" name="テキスト ボックス 45"/>
            <p:cNvSpPr txBox="1"/>
            <p:nvPr userDrawn="1"/>
          </p:nvSpPr>
          <p:spPr>
            <a:xfrm>
              <a:off x="4222137" y="-254432"/>
              <a:ext cx="1486894" cy="268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200" dirty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角部分は</a:t>
              </a:r>
              <a:endParaRPr kumimoji="1" lang="en-US" altLang="ja-JP" sz="1200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r>
                <a:rPr kumimoji="1" lang="ja-JP" altLang="en-US" sz="1200" dirty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R(</a:t>
              </a:r>
              <a:r>
                <a:rPr kumimoji="1" lang="ja-JP" altLang="en-US" sz="1200" dirty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角丸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)</a:t>
              </a:r>
              <a:r>
                <a:rPr kumimoji="1" lang="ja-JP" altLang="en-US" sz="1200" dirty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になります↘</a:t>
              </a:r>
            </a:p>
          </p:txBody>
        </p:sp>
        <p:sp>
          <p:nvSpPr>
            <p:cNvPr id="47" name="円/楕円 46"/>
            <p:cNvSpPr/>
            <p:nvPr userDrawn="1"/>
          </p:nvSpPr>
          <p:spPr>
            <a:xfrm>
              <a:off x="5510255" y="79514"/>
              <a:ext cx="193410" cy="198782"/>
            </a:xfrm>
            <a:prstGeom prst="ellipse">
              <a:avLst/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角丸四角形 47"/>
            <p:cNvSpPr/>
            <p:nvPr userDrawn="1"/>
          </p:nvSpPr>
          <p:spPr>
            <a:xfrm>
              <a:off x="3927944" y="-723569"/>
              <a:ext cx="2520564" cy="1025719"/>
            </a:xfrm>
            <a:prstGeom prst="roundRect">
              <a:avLst>
                <a:gd name="adj" fmla="val 7218"/>
              </a:avLst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9" name="右カーブ矢印 48"/>
          <p:cNvSpPr/>
          <p:nvPr userDrawn="1"/>
        </p:nvSpPr>
        <p:spPr>
          <a:xfrm rot="15259043" flipH="1">
            <a:off x="7068894" y="-976257"/>
            <a:ext cx="571224" cy="1864410"/>
          </a:xfrm>
          <a:prstGeom prst="curvedRightArrow">
            <a:avLst>
              <a:gd name="adj1" fmla="val 25000"/>
              <a:gd name="adj2" fmla="val 85579"/>
              <a:gd name="adj3" fmla="val 2500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0945" tIns="60472" rIns="120945" bIns="60472"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3" name="図プレースホルダ 18"/>
          <p:cNvSpPr>
            <a:spLocks noGrp="1"/>
          </p:cNvSpPr>
          <p:nvPr userDrawn="1">
            <p:ph type="pic" sz="quarter" idx="12"/>
          </p:nvPr>
        </p:nvSpPr>
        <p:spPr>
          <a:xfrm>
            <a:off x="7919233" y="511515"/>
            <a:ext cx="5240544" cy="6877385"/>
          </a:xfrm>
          <a:solidFill>
            <a:srgbClr val="FFFFFF"/>
          </a:solidFill>
          <a:ln w="9525">
            <a:noFill/>
          </a:ln>
        </p:spPr>
        <p:txBody>
          <a:bodyPr/>
          <a:lstStyle>
            <a:lvl1pPr algn="ctr">
              <a:buNone/>
              <a:defRPr sz="1300" b="1"/>
            </a:lvl1pPr>
          </a:lstStyle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アイコンをクリックして</a:t>
            </a:r>
            <a:endParaRPr kumimoji="1" lang="en-US" altLang="ja-JP" dirty="0"/>
          </a:p>
          <a:p>
            <a:r>
              <a:rPr kumimoji="1" lang="ja-JP" altLang="en-US" dirty="0"/>
              <a:t>画像を追加する</a:t>
            </a:r>
          </a:p>
          <a:p>
            <a:endParaRPr kumimoji="1" lang="ja-JP" altLang="en-US" dirty="0"/>
          </a:p>
        </p:txBody>
      </p:sp>
      <p:sp>
        <p:nvSpPr>
          <p:cNvPr id="89" name="テキスト ボックス 88"/>
          <p:cNvSpPr txBox="1"/>
          <p:nvPr userDrawn="1"/>
        </p:nvSpPr>
        <p:spPr>
          <a:xfrm>
            <a:off x="13576232" y="-1541240"/>
            <a:ext cx="1719316" cy="104220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eaVert" wrap="square" lIns="89344" tIns="44672" rIns="89344" bIns="44672" rtlCol="0">
            <a:spAutoFit/>
          </a:bodyPr>
          <a:lstStyle/>
          <a:p>
            <a:pPr algn="ctr"/>
            <a:r>
              <a:rPr lang="en-US" altLang="ja-JP" sz="20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(※)</a:t>
            </a:r>
            <a:r>
              <a:rPr lang="ja-JP" altLang="ja-JP" sz="20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画像を追加した</a:t>
            </a:r>
            <a:r>
              <a:rPr lang="ja-JP" altLang="en-US" sz="20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後、デザインテンプレにカーソルをあてた状態で</a:t>
            </a:r>
            <a:endParaRPr lang="en-US" altLang="ja-JP" sz="2000" kern="1200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20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「書式」タブ▼「配置」タブの「配置」▼「左右中央揃え</a:t>
            </a:r>
            <a:r>
              <a:rPr lang="en-US" altLang="ja-JP" sz="20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(C)</a:t>
            </a:r>
            <a:r>
              <a:rPr lang="ja-JP" altLang="en-US" sz="20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」と、</a:t>
            </a:r>
            <a:endParaRPr lang="en-US" altLang="ja-JP" sz="2000" kern="1200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20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「上下中央揃え</a:t>
            </a:r>
            <a:r>
              <a:rPr lang="en-US" altLang="ja-JP" sz="20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(M)</a:t>
            </a:r>
            <a:r>
              <a:rPr lang="ja-JP" altLang="en-US" sz="20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」を選択し、</a:t>
            </a:r>
            <a:r>
              <a:rPr lang="ja-JP" altLang="ja-JP" sz="20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画像の</a:t>
            </a:r>
            <a:r>
              <a:rPr lang="ja-JP" altLang="en-US" sz="20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中央にテンプレを</a:t>
            </a:r>
            <a:r>
              <a:rPr lang="ja-JP" altLang="ja-JP" sz="20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重ねてください</a:t>
            </a:r>
            <a:r>
              <a:rPr lang="ja-JP" altLang="en-US" sz="20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。</a:t>
            </a:r>
            <a:endParaRPr lang="ja-JP" altLang="ja-JP" sz="2000" kern="1200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indent="0" algn="ctr" defTabSz="2928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◀</a:t>
            </a:r>
            <a:r>
              <a:rPr lang="ja-JP" altLang="ja-JP" sz="20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デザイン</a:t>
            </a:r>
            <a:r>
              <a:rPr lang="ja-JP" altLang="en-US" sz="20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テンプレ</a:t>
            </a:r>
            <a:endParaRPr lang="ja-JP" altLang="ja-JP" sz="2000" kern="1200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ja-JP" altLang="ja-JP" sz="2000" kern="1200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0" name="Text Box 4"/>
          <p:cNvSpPr txBox="1">
            <a:spLocks noChangeArrowheads="1"/>
          </p:cNvSpPr>
          <p:nvPr userDrawn="1"/>
        </p:nvSpPr>
        <p:spPr bwMode="auto">
          <a:xfrm>
            <a:off x="2" y="7957028"/>
            <a:ext cx="13734769" cy="77790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72592" tIns="8686" rIns="72592" bIns="86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◎</a:t>
            </a:r>
            <a:r>
              <a:rPr kumimoji="1" lang="ja-JP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デザインテンプレを重ねた後、更に画像の配置やサイズを微調整したい場合「ホーム」タブ▶ 「編集」タブの</a:t>
            </a:r>
            <a:endParaRPr kumimoji="1" lang="en-US" altLang="ja-JP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 「選択」▶「オブジェクトの選択と表示</a:t>
            </a:r>
            <a:r>
              <a:rPr kumimoji="1" lang="en-US" altLang="ja-JP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(P)</a:t>
            </a:r>
            <a:r>
              <a:rPr kumimoji="1" lang="ja-JP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」を選択します。編集したい画像にカーソルをあてて調整できます。</a:t>
            </a:r>
            <a:endParaRPr kumimoji="1" lang="ja-JP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pic>
        <p:nvPicPr>
          <p:cNvPr id="65" name="Picture 56" descr="トンボ説明ol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640602" y="-710134"/>
            <a:ext cx="1141048" cy="1273963"/>
          </a:xfrm>
          <a:prstGeom prst="rect">
            <a:avLst/>
          </a:prstGeom>
          <a:noFill/>
        </p:spPr>
      </p:pic>
      <p:grpSp>
        <p:nvGrpSpPr>
          <p:cNvPr id="39" name="グループ化 38"/>
          <p:cNvGrpSpPr/>
          <p:nvPr userDrawn="1"/>
        </p:nvGrpSpPr>
        <p:grpSpPr>
          <a:xfrm>
            <a:off x="419" y="556"/>
            <a:ext cx="6192000" cy="7884000"/>
            <a:chOff x="1704600" y="2458800"/>
            <a:chExt cx="6192000" cy="7884000"/>
          </a:xfrm>
        </p:grpSpPr>
        <p:grpSp>
          <p:nvGrpSpPr>
            <p:cNvPr id="40" name="グループ化 58"/>
            <p:cNvGrpSpPr/>
            <p:nvPr/>
          </p:nvGrpSpPr>
          <p:grpSpPr>
            <a:xfrm>
              <a:off x="1704600" y="2458800"/>
              <a:ext cx="6192000" cy="7884000"/>
              <a:chOff x="1704600" y="2458800"/>
              <a:chExt cx="6192000" cy="7884000"/>
            </a:xfrm>
          </p:grpSpPr>
          <p:sp>
            <p:nvSpPr>
              <p:cNvPr id="42" name="正方形/長方形 41"/>
              <p:cNvSpPr/>
              <p:nvPr/>
            </p:nvSpPr>
            <p:spPr>
              <a:xfrm>
                <a:off x="1704600" y="2458800"/>
                <a:ext cx="6192000" cy="7884000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31" tIns="45715" rIns="91431" bIns="45715"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0" name="グループ化 45"/>
              <p:cNvGrpSpPr/>
              <p:nvPr/>
            </p:nvGrpSpPr>
            <p:grpSpPr>
              <a:xfrm>
                <a:off x="1704600" y="2458800"/>
                <a:ext cx="6192000" cy="7884000"/>
                <a:chOff x="2466001" y="1412776"/>
                <a:chExt cx="4212000" cy="5076000"/>
              </a:xfrm>
            </p:grpSpPr>
            <p:sp>
              <p:nvSpPr>
                <p:cNvPr id="63" name="Line 52"/>
                <p:cNvSpPr>
                  <a:spLocks noChangeShapeType="1"/>
                </p:cNvSpPr>
                <p:nvPr/>
              </p:nvSpPr>
              <p:spPr bwMode="auto">
                <a:xfrm rot="5400000" flipH="1">
                  <a:off x="4571274" y="1844776"/>
                  <a:ext cx="1453" cy="421200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91431" tIns="45715" rIns="91431" bIns="45715" anchor="ctr"/>
                <a:lstStyle/>
                <a:p>
                  <a:endParaRPr lang="ja-JP" altLang="en-US"/>
                </a:p>
              </p:txBody>
            </p:sp>
            <p:sp>
              <p:nvSpPr>
                <p:cNvPr id="64" name="Line 47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2034000" y="3950147"/>
                  <a:ext cx="5076000" cy="1258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91431" tIns="45715" rIns="91431" bIns="45715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1" name="グループ化 52"/>
              <p:cNvGrpSpPr/>
              <p:nvPr/>
            </p:nvGrpSpPr>
            <p:grpSpPr>
              <a:xfrm>
                <a:off x="1704600" y="2458801"/>
                <a:ext cx="6192000" cy="7883998"/>
                <a:chOff x="-6699504" y="-4974763"/>
                <a:chExt cx="6192000" cy="7883998"/>
              </a:xfrm>
            </p:grpSpPr>
            <p:grpSp>
              <p:nvGrpSpPr>
                <p:cNvPr id="57" name="グループ化 50"/>
                <p:cNvGrpSpPr/>
                <p:nvPr/>
              </p:nvGrpSpPr>
              <p:grpSpPr>
                <a:xfrm>
                  <a:off x="-6267800" y="-4974763"/>
                  <a:ext cx="5328592" cy="7883998"/>
                  <a:chOff x="-6267800" y="-4974763"/>
                  <a:chExt cx="5328592" cy="7883998"/>
                </a:xfrm>
              </p:grpSpPr>
              <p:sp>
                <p:nvSpPr>
                  <p:cNvPr id="61" name="Line 48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-4881207" y="-1032764"/>
                    <a:ext cx="788399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2" name="Line 48"/>
                  <p:cNvSpPr>
                    <a:spLocks noChangeShapeType="1"/>
                  </p:cNvSpPr>
                  <p:nvPr/>
                </p:nvSpPr>
                <p:spPr bwMode="auto">
                  <a:xfrm rot="16200000">
                    <a:off x="-10209799" y="-1032764"/>
                    <a:ext cx="7883998" cy="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8" name="グループ化 51"/>
                <p:cNvGrpSpPr/>
                <p:nvPr/>
              </p:nvGrpSpPr>
              <p:grpSpPr>
                <a:xfrm>
                  <a:off x="-6699504" y="-4542764"/>
                  <a:ext cx="6192000" cy="7020000"/>
                  <a:chOff x="-6699504" y="-4542764"/>
                  <a:chExt cx="6192000" cy="7020000"/>
                </a:xfrm>
              </p:grpSpPr>
              <p:sp>
                <p:nvSpPr>
                  <p:cNvPr id="59" name="Line 50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-3603504" y="-7638764"/>
                    <a:ext cx="0" cy="619200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0" name="Line 50"/>
                  <p:cNvSpPr>
                    <a:spLocks noChangeShapeType="1"/>
                  </p:cNvSpPr>
                  <p:nvPr/>
                </p:nvSpPr>
                <p:spPr bwMode="auto">
                  <a:xfrm rot="16200000">
                    <a:off x="-3603504" y="-618764"/>
                    <a:ext cx="0" cy="6192000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2" name="グループ化 57"/>
              <p:cNvGrpSpPr/>
              <p:nvPr/>
            </p:nvGrpSpPr>
            <p:grpSpPr>
              <a:xfrm>
                <a:off x="1704600" y="2458801"/>
                <a:ext cx="6192000" cy="7883999"/>
                <a:chOff x="-9294966" y="6328792"/>
                <a:chExt cx="6192000" cy="7883999"/>
              </a:xfrm>
            </p:grpSpPr>
            <p:sp>
              <p:nvSpPr>
                <p:cNvPr id="53" name="Line 49"/>
                <p:cNvSpPr>
                  <a:spLocks noChangeShapeType="1"/>
                </p:cNvSpPr>
                <p:nvPr/>
              </p:nvSpPr>
              <p:spPr bwMode="auto">
                <a:xfrm rot="16200000">
                  <a:off x="-12912965" y="10270791"/>
                  <a:ext cx="7883998" cy="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" name="Line 49"/>
                <p:cNvSpPr>
                  <a:spLocks noChangeShapeType="1"/>
                </p:cNvSpPr>
                <p:nvPr/>
              </p:nvSpPr>
              <p:spPr bwMode="auto">
                <a:xfrm rot="5400000">
                  <a:off x="-7368964" y="10270792"/>
                  <a:ext cx="7883998" cy="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" name="Line 49"/>
                <p:cNvSpPr>
                  <a:spLocks noChangeShapeType="1"/>
                </p:cNvSpPr>
                <p:nvPr/>
              </p:nvSpPr>
              <p:spPr bwMode="auto">
                <a:xfrm rot="10800000">
                  <a:off x="-9294966" y="6652791"/>
                  <a:ext cx="6192000" cy="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" name="Line 49"/>
                <p:cNvSpPr>
                  <a:spLocks noChangeShapeType="1"/>
                </p:cNvSpPr>
                <p:nvPr/>
              </p:nvSpPr>
              <p:spPr bwMode="auto">
                <a:xfrm>
                  <a:off x="-9294966" y="13888791"/>
                  <a:ext cx="6192000" cy="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1" name="正方形/長方形 40"/>
            <p:cNvSpPr/>
            <p:nvPr/>
          </p:nvSpPr>
          <p:spPr>
            <a:xfrm rot="10800000">
              <a:off x="2028601" y="2782800"/>
              <a:ext cx="5544000" cy="7236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1" tIns="45715" rIns="91431" bIns="45715"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17918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5765" y="419811"/>
            <a:ext cx="5341323" cy="1524093"/>
          </a:xfrm>
          <a:prstGeom prst="rect">
            <a:avLst/>
          </a:prstGeom>
        </p:spPr>
        <p:txBody>
          <a:bodyPr vert="horz" lIns="95005" tIns="47502" rIns="95005" bIns="47502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5765" y="2099049"/>
            <a:ext cx="5341323" cy="5003030"/>
          </a:xfrm>
          <a:prstGeom prst="rect">
            <a:avLst/>
          </a:prstGeom>
        </p:spPr>
        <p:txBody>
          <a:bodyPr vert="horz" lIns="95005" tIns="47502" rIns="95005" bIns="47502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5769" y="7308338"/>
            <a:ext cx="1393389" cy="419809"/>
          </a:xfrm>
          <a:prstGeom prst="rect">
            <a:avLst/>
          </a:prstGeom>
        </p:spPr>
        <p:txBody>
          <a:bodyPr vert="horz" lIns="95005" tIns="47502" rIns="95005" bIns="47502" rtlCol="0" anchor="ctr"/>
          <a:lstStyle>
            <a:lvl1pPr algn="l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DE446-867D-4B69-A6F3-BD3D91AE7B0C}" type="datetimeFigureOut">
              <a:rPr kumimoji="1" lang="ja-JP" altLang="en-US" smtClean="0"/>
              <a:pPr/>
              <a:t>2022/5/20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51385" y="7308338"/>
            <a:ext cx="2090083" cy="419809"/>
          </a:xfrm>
          <a:prstGeom prst="rect">
            <a:avLst/>
          </a:prstGeom>
        </p:spPr>
        <p:txBody>
          <a:bodyPr vert="horz" lIns="95005" tIns="47502" rIns="95005" bIns="47502" rtlCol="0" anchor="ctr"/>
          <a:lstStyle>
            <a:lvl1pPr algn="ct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73704" y="7308338"/>
            <a:ext cx="1393389" cy="419809"/>
          </a:xfrm>
          <a:prstGeom prst="rect">
            <a:avLst/>
          </a:prstGeom>
        </p:spPr>
        <p:txBody>
          <a:bodyPr vert="horz" lIns="95005" tIns="47502" rIns="95005" bIns="47502" rtlCol="0" anchor="ctr"/>
          <a:lstStyle>
            <a:lvl1pPr algn="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ACE19-5ABA-43A7-920B-63F4F5105C8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7081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txStyles>
    <p:titleStyle>
      <a:lvl1pPr algn="l" defTabSz="374413" rtl="0" eaLnBrk="1" latinLnBrk="0" hangingPunct="1">
        <a:lnSpc>
          <a:spcPct val="90000"/>
        </a:lnSpc>
        <a:spcBef>
          <a:spcPct val="0"/>
        </a:spcBef>
        <a:buNone/>
        <a:defRPr kumimoji="1" sz="1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3603" indent="-93603" algn="l" defTabSz="374413" rtl="0" eaLnBrk="1" latinLnBrk="0" hangingPunct="1">
        <a:lnSpc>
          <a:spcPct val="90000"/>
        </a:lnSpc>
        <a:spcBef>
          <a:spcPts val="409"/>
        </a:spcBef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80811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68016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655220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42427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29633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16838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04046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91252" indent="-93603" algn="l" defTabSz="374413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87207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74413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61620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48824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36030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23236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10442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497649" algn="l" defTabSz="374413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4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5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6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7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8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9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0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1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2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4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5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6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7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7388640" y="326904"/>
            <a:ext cx="5541461" cy="72313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7388639" y="326905"/>
            <a:ext cx="5541458" cy="72312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7388640" y="326906"/>
            <a:ext cx="5541456" cy="72312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7390162" y="326906"/>
            <a:ext cx="5538411" cy="72312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7388640" y="326906"/>
            <a:ext cx="5541455" cy="72312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7388640" y="326906"/>
            <a:ext cx="5541455" cy="72312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7388640" y="326906"/>
            <a:ext cx="5541455" cy="72312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7390162" y="326906"/>
            <a:ext cx="5538410" cy="72312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7388640" y="326907"/>
            <a:ext cx="5541453" cy="72312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7388640" y="326907"/>
            <a:ext cx="5541453" cy="72312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7388640" y="326907"/>
            <a:ext cx="5541452" cy="72312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7388640" y="326904"/>
            <a:ext cx="5541461" cy="72313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7388640" y="326907"/>
            <a:ext cx="5541452" cy="72312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7388640" y="326907"/>
            <a:ext cx="5541451" cy="72312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7388640" y="326907"/>
            <a:ext cx="5541451" cy="72312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7388640" y="326907"/>
            <a:ext cx="5541451" cy="72312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7388640" y="326907"/>
            <a:ext cx="5541451" cy="72312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7390162" y="326907"/>
            <a:ext cx="5538406" cy="72312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7388640" y="326907"/>
            <a:ext cx="5541451" cy="72312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7388640" y="326907"/>
            <a:ext cx="5541451" cy="72312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7388640" y="326907"/>
            <a:ext cx="5541451" cy="72312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 descr="トランプ_テンプレ裏面枠あり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7387371" y="326907"/>
            <a:ext cx="5543989" cy="72312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7390162" y="326904"/>
            <a:ext cx="5538416" cy="723130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 descr="トランプ_テンプレ裏面枠あり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7387371" y="326907"/>
            <a:ext cx="5543989" cy="72312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 descr="トランプ_テンプレ裏面枠あり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7387371" y="326907"/>
            <a:ext cx="5543989" cy="72312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 descr="トランプ_テンプレ裏面枠あり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7387371" y="326907"/>
            <a:ext cx="5543989" cy="72312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 descr="トランプ_テンプレ裏面枠あり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7387371" y="326907"/>
            <a:ext cx="5543989" cy="72312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 descr="トランプ_テンプレ裏面枠あり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7387371" y="326907"/>
            <a:ext cx="5543989" cy="72312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 descr="トランプ_テンプレ裏面枠あり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7387371" y="326907"/>
            <a:ext cx="5543989" cy="72312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 descr="トランプ_テンプレ裏面枠あり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7387371" y="326907"/>
            <a:ext cx="5543989" cy="72312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 descr="トランプ_テンプレ裏面枠あり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7387371" y="326907"/>
            <a:ext cx="5543989" cy="72312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 descr="トランプ_テンプレ裏面枠あり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7387371" y="326907"/>
            <a:ext cx="5543989" cy="72312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 descr="トランプ_テンプレ裏面枠あり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7387371" y="326907"/>
            <a:ext cx="5543989" cy="72312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7388639" y="326904"/>
            <a:ext cx="5541461" cy="723130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 descr="トランプ_テンプレ裏面枠あり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7387371" y="326907"/>
            <a:ext cx="5543989" cy="72312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 descr="トランプ_テンプレ裏面枠あり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7387371" y="326907"/>
            <a:ext cx="5543989" cy="72312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 descr="トランプ_テンプレ裏面枠あり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7387371" y="326907"/>
            <a:ext cx="5543989" cy="72312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 descr="トランプ_テンプレ裏面枠あり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7387371" y="326907"/>
            <a:ext cx="5543989" cy="72312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 descr="トランプ_テンプレ裏面枠あり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7387371" y="326907"/>
            <a:ext cx="5543989" cy="72312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 descr="トランプ_テンプレ裏面枠あり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7387371" y="326907"/>
            <a:ext cx="5543989" cy="72312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 descr="トランプ_テンプレ裏面枠あり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7387371" y="326907"/>
            <a:ext cx="5543989" cy="72312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 descr="トランプ_テンプレ裏面枠あり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7387371" y="326907"/>
            <a:ext cx="5543989" cy="72312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 descr="トランプ_テンプレ裏面枠あり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7387371" y="326907"/>
            <a:ext cx="5543989" cy="72312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 descr="トランプ_テンプレ裏面枠あり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7387371" y="326907"/>
            <a:ext cx="5543989" cy="72312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7388640" y="326905"/>
            <a:ext cx="5541459" cy="723130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 descr="トランプ_テンプレ裏面枠あり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7387371" y="326907"/>
            <a:ext cx="5543989" cy="72312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 descr="トランプ_テンプレ裏面枠あり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7387371" y="326907"/>
            <a:ext cx="5543989" cy="72312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 descr="トランプ_テンプレ裏面枠あり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7387371" y="326907"/>
            <a:ext cx="5543989" cy="72312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 descr="トランプ_テンプレ裏面枠あり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7387371" y="326907"/>
            <a:ext cx="5543989" cy="72312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5" name="デザインテンプレ" descr="トランプ_テンプレ裏面枠あり.png"/>
          <p:cNvPicPr>
            <a:picLocks noGrp="1"/>
          </p:cNvPicPr>
          <p:nvPr>
            <p:ph type="pic" sz="quarter" idx="4294967295"/>
          </p:nvPr>
        </p:nvPicPr>
        <p:blipFill>
          <a:blip r:embed="rId4"/>
          <a:stretch>
            <a:fillRect/>
          </a:stretch>
        </p:blipFill>
        <p:spPr>
          <a:xfrm>
            <a:off x="7387371" y="326907"/>
            <a:ext cx="5543989" cy="72312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7388640" y="326905"/>
            <a:ext cx="5541459" cy="723130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7388640" y="326905"/>
            <a:ext cx="5541458" cy="72313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7388640" y="326905"/>
            <a:ext cx="5541458" cy="72313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19" y="324556"/>
            <a:ext cx="5544000" cy="7236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7388640" y="326905"/>
            <a:ext cx="5541458" cy="72312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テーマ">
  <a:themeElements>
    <a:clrScheme name="ユーザー定義 2">
      <a:dk1>
        <a:sysClr val="windowText" lastClr="000000"/>
      </a:dk1>
      <a:lt1>
        <a:sysClr val="window" lastClr="FFFFFF"/>
      </a:lt1>
      <a:dk2>
        <a:srgbClr val="0087EF"/>
      </a:dk2>
      <a:lt2>
        <a:srgbClr val="EEECE1"/>
      </a:lt2>
      <a:accent1>
        <a:srgbClr val="2860D5"/>
      </a:accent1>
      <a:accent2>
        <a:srgbClr val="FF8080"/>
      </a:accent2>
      <a:accent3>
        <a:srgbClr val="7FCA1E"/>
      </a:accent3>
      <a:accent4>
        <a:srgbClr val="AE84E1"/>
      </a:accent4>
      <a:accent5>
        <a:srgbClr val="FFD200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テーマ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ジャパネスク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1073</TotalTime>
  <Words>54</Words>
  <Application>Microsoft Office PowerPoint</Application>
  <PresentationFormat>ユーザー設定</PresentationFormat>
  <Paragraphs>54</Paragraphs>
  <Slides>54</Slides>
  <Notes>54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54</vt:i4>
      </vt:variant>
    </vt:vector>
  </HeadingPairs>
  <TitlesOfParts>
    <vt:vector size="59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トランプ_裏面</dc:title>
  <dc:subject>フリー</dc:subject>
  <dc:creator>Vanfu Inc.</dc:creator>
  <cp:keywords>デザインテンプレート</cp:keywords>
  <cp:lastModifiedBy>後藤 志乃ぶ</cp:lastModifiedBy>
  <cp:revision>137</cp:revision>
  <cp:lastPrinted>2016-11-24T08:45:10Z</cp:lastPrinted>
  <dcterms:created xsi:type="dcterms:W3CDTF">2016-10-05T02:12:22Z</dcterms:created>
  <dcterms:modified xsi:type="dcterms:W3CDTF">2022-05-20T09:42:14Z</dcterms:modified>
</cp:coreProperties>
</file>