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66" r:id="rId2"/>
  </p:sldIdLst>
  <p:sldSz cx="6192838" cy="7885113"/>
  <p:notesSz cx="6858000" cy="9144000"/>
  <p:defaultTextStyle>
    <a:defPPr>
      <a:defRPr lang="en-US"/>
    </a:defPPr>
    <a:lvl1pPr marL="0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7502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5004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25066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00087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37510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85012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32515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800174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08012" initials="2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42" autoAdjust="0"/>
    <p:restoredTop sz="94660" autoAdjust="0"/>
  </p:normalViewPr>
  <p:slideViewPr>
    <p:cSldViewPr snapToGrid="0">
      <p:cViewPr>
        <p:scale>
          <a:sx n="60" d="100"/>
          <a:sy n="60" d="100"/>
        </p:scale>
        <p:origin x="-1494" y="-1428"/>
      </p:cViewPr>
      <p:guideLst>
        <p:guide orient="horz" pos="2486"/>
        <p:guide pos="195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685800"/>
            <a:ext cx="2692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316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633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5950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1267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65846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1901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7218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25355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26078" y="-1507300"/>
            <a:ext cx="13741589" cy="941302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120933" tIns="60467" rIns="120933" bIns="60467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14247674" y="-1586617"/>
            <a:ext cx="1038871" cy="95129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18172" tIns="59087" rIns="118172" bIns="59087" rtlCol="0">
            <a:spAutoFit/>
          </a:bodyPr>
          <a:lstStyle/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3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3932417"/>
            <a:ext cx="15297657" cy="2436242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ドデカトランプ</a:t>
              </a: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＿デザインテンプレート</a:t>
              </a:r>
              <a:r>
                <a:rPr kumimoji="1" lang="en-US" altLang="ja-JP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裏面</a:t>
              </a:r>
              <a:r>
                <a:rPr kumimoji="1" lang="en-US" altLang="ja-JP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フレーム</a:t>
              </a:r>
              <a:endParaRPr kumimoji="1" lang="en-US" altLang="ja-JP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W148×H195</a:t>
              </a:r>
              <a:r>
                <a:rPr kumimoji="1" lang="ja-JP" altLang="en-US" sz="2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0" y="-1170206"/>
              <a:ext cx="20550316" cy="1055834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2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2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アイコンをクリックして入れたい画像を追加しサイズ調整します</a:t>
              </a:r>
              <a:endParaRPr lang="en-US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ja-JP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フレームを重ねる</a:t>
              </a:r>
              <a:r>
                <a:rPr lang="ja-JP" altLang="en-US" sz="2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 </a:t>
              </a:r>
              <a:r>
                <a:rPr lang="ja-JP" altLang="ja-JP" sz="2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右のデザイン</a:t>
              </a:r>
              <a:r>
                <a:rPr lang="ja-JP" altLang="en-US" sz="2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テンプレ</a:t>
              </a:r>
              <a:r>
                <a:rPr lang="ja-JP" altLang="ja-JP" sz="2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を画像の上に重ね</a:t>
              </a:r>
              <a:r>
                <a:rPr lang="ja-JP" altLang="en-US" sz="2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ます</a:t>
              </a:r>
              <a:r>
                <a:rPr lang="en-US" altLang="ja-JP" sz="2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(※)</a:t>
              </a:r>
            </a:p>
            <a:p>
              <a:pPr algn="l"/>
              <a:r>
                <a:rPr lang="en-US" altLang="ja-JP" sz="20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20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2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2000" kern="100" baseline="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2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  <a:endParaRPr lang="ja-JP" altLang="ja-JP" sz="2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7925368"/>
            <a:ext cx="15297657" cy="9706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6015" tIns="11489" rIns="96015" bIns="11489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44" name="グループ化 43"/>
          <p:cNvGrpSpPr/>
          <p:nvPr userDrawn="1"/>
        </p:nvGrpSpPr>
        <p:grpSpPr>
          <a:xfrm>
            <a:off x="7945821" y="-1403183"/>
            <a:ext cx="4316598" cy="1623900"/>
            <a:chOff x="3927944" y="-724053"/>
            <a:chExt cx="2520564" cy="1026203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テキスト ボックス 45"/>
            <p:cNvSpPr txBox="1"/>
            <p:nvPr userDrawn="1"/>
          </p:nvSpPr>
          <p:spPr>
            <a:xfrm>
              <a:off x="4222137" y="-254432"/>
              <a:ext cx="1486894" cy="268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12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12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12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右カーブ矢印 48"/>
          <p:cNvSpPr/>
          <p:nvPr userDrawn="1"/>
        </p:nvSpPr>
        <p:spPr>
          <a:xfrm rot="15259043" flipH="1">
            <a:off x="7068894" y="-976257"/>
            <a:ext cx="571224" cy="1864410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945" tIns="60472" rIns="120945" bIns="60472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3" name="図プレースホルダ 18"/>
          <p:cNvSpPr>
            <a:spLocks noGrp="1"/>
          </p:cNvSpPr>
          <p:nvPr userDrawn="1">
            <p:ph type="pic" sz="quarter" idx="12"/>
          </p:nvPr>
        </p:nvSpPr>
        <p:spPr>
          <a:xfrm>
            <a:off x="7919233" y="511515"/>
            <a:ext cx="5240544" cy="6877385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3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  <p:sp>
        <p:nvSpPr>
          <p:cNvPr id="89" name="テキスト ボックス 88"/>
          <p:cNvSpPr txBox="1"/>
          <p:nvPr userDrawn="1"/>
        </p:nvSpPr>
        <p:spPr>
          <a:xfrm>
            <a:off x="13576232" y="-1541240"/>
            <a:ext cx="1719316" cy="104220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2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2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2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2928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2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2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2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0" name="Text Box 4"/>
          <p:cNvSpPr txBox="1">
            <a:spLocks noChangeArrowheads="1"/>
          </p:cNvSpPr>
          <p:nvPr userDrawn="1"/>
        </p:nvSpPr>
        <p:spPr bwMode="auto">
          <a:xfrm>
            <a:off x="2" y="7957028"/>
            <a:ext cx="13734769" cy="7779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65" name="Picture 56" descr="トンボ説明o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40602" y="-710134"/>
            <a:ext cx="1141048" cy="1273963"/>
          </a:xfrm>
          <a:prstGeom prst="rect">
            <a:avLst/>
          </a:prstGeom>
          <a:noFill/>
        </p:spPr>
      </p:pic>
      <p:grpSp>
        <p:nvGrpSpPr>
          <p:cNvPr id="39" name="グループ化 38"/>
          <p:cNvGrpSpPr/>
          <p:nvPr userDrawn="1"/>
        </p:nvGrpSpPr>
        <p:grpSpPr>
          <a:xfrm>
            <a:off x="419" y="556"/>
            <a:ext cx="6192000" cy="7884000"/>
            <a:chOff x="1704600" y="2458800"/>
            <a:chExt cx="6192000" cy="7884000"/>
          </a:xfrm>
        </p:grpSpPr>
        <p:grpSp>
          <p:nvGrpSpPr>
            <p:cNvPr id="40" name="グループ化 58"/>
            <p:cNvGrpSpPr/>
            <p:nvPr/>
          </p:nvGrpSpPr>
          <p:grpSpPr>
            <a:xfrm>
              <a:off x="1704600" y="2458800"/>
              <a:ext cx="6192000" cy="7884000"/>
              <a:chOff x="1704600" y="2458800"/>
              <a:chExt cx="6192000" cy="7884000"/>
            </a:xfrm>
          </p:grpSpPr>
          <p:sp>
            <p:nvSpPr>
              <p:cNvPr id="42" name="正方形/長方形 41"/>
              <p:cNvSpPr/>
              <p:nvPr/>
            </p:nvSpPr>
            <p:spPr>
              <a:xfrm>
                <a:off x="1704600" y="2458800"/>
                <a:ext cx="6192000" cy="7884000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1" tIns="45715" rIns="91431" bIns="45715"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5"/>
              <p:cNvGrpSpPr/>
              <p:nvPr/>
            </p:nvGrpSpPr>
            <p:grpSpPr>
              <a:xfrm>
                <a:off x="1704600" y="2458800"/>
                <a:ext cx="6192000" cy="7884000"/>
                <a:chOff x="2466001" y="1412776"/>
                <a:chExt cx="4212000" cy="5076000"/>
              </a:xfrm>
            </p:grpSpPr>
            <p:sp>
              <p:nvSpPr>
                <p:cNvPr id="63" name="Line 52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4571274" y="1844776"/>
                  <a:ext cx="1453" cy="421200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91431" tIns="45715" rIns="91431" bIns="45715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Line 4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4000" y="3950147"/>
                  <a:ext cx="5076000" cy="1258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91431" tIns="45715" rIns="91431" bIns="45715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1" name="グループ化 52"/>
              <p:cNvGrpSpPr/>
              <p:nvPr/>
            </p:nvGrpSpPr>
            <p:grpSpPr>
              <a:xfrm>
                <a:off x="1704600" y="2458801"/>
                <a:ext cx="6192000" cy="7883998"/>
                <a:chOff x="-6699504" y="-4974763"/>
                <a:chExt cx="6192000" cy="7883998"/>
              </a:xfrm>
            </p:grpSpPr>
            <p:grpSp>
              <p:nvGrpSpPr>
                <p:cNvPr id="57" name="グループ化 50"/>
                <p:cNvGrpSpPr/>
                <p:nvPr/>
              </p:nvGrpSpPr>
              <p:grpSpPr>
                <a:xfrm>
                  <a:off x="-6267800" y="-4974763"/>
                  <a:ext cx="5328592" cy="7883998"/>
                  <a:chOff x="-6267800" y="-4974763"/>
                  <a:chExt cx="5328592" cy="7883998"/>
                </a:xfrm>
              </p:grpSpPr>
              <p:sp>
                <p:nvSpPr>
                  <p:cNvPr id="61" name="Line 48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4881207" y="-1032764"/>
                    <a:ext cx="788399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" name="Line 48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10209799" y="-1032764"/>
                    <a:ext cx="788399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" name="グループ化 51"/>
                <p:cNvGrpSpPr/>
                <p:nvPr/>
              </p:nvGrpSpPr>
              <p:grpSpPr>
                <a:xfrm>
                  <a:off x="-6699504" y="-4542764"/>
                  <a:ext cx="6192000" cy="7020000"/>
                  <a:chOff x="-6699504" y="-4542764"/>
                  <a:chExt cx="6192000" cy="7020000"/>
                </a:xfrm>
              </p:grpSpPr>
              <p:sp>
                <p:nvSpPr>
                  <p:cNvPr id="59" name="Line 50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3603504" y="-7638764"/>
                    <a:ext cx="0" cy="619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" name="Line 50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3603504" y="-618764"/>
                    <a:ext cx="0" cy="619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2" name="グループ化 57"/>
              <p:cNvGrpSpPr/>
              <p:nvPr/>
            </p:nvGrpSpPr>
            <p:grpSpPr>
              <a:xfrm>
                <a:off x="1704600" y="2458801"/>
                <a:ext cx="6192000" cy="7883999"/>
                <a:chOff x="-9294966" y="6328792"/>
                <a:chExt cx="6192000" cy="7883999"/>
              </a:xfrm>
            </p:grpSpPr>
            <p:sp>
              <p:nvSpPr>
                <p:cNvPr id="53" name="Line 49"/>
                <p:cNvSpPr>
                  <a:spLocks noChangeShapeType="1"/>
                </p:cNvSpPr>
                <p:nvPr/>
              </p:nvSpPr>
              <p:spPr bwMode="auto">
                <a:xfrm rot="16200000">
                  <a:off x="-12912965" y="10270791"/>
                  <a:ext cx="7883998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Line 49"/>
                <p:cNvSpPr>
                  <a:spLocks noChangeShapeType="1"/>
                </p:cNvSpPr>
                <p:nvPr/>
              </p:nvSpPr>
              <p:spPr bwMode="auto">
                <a:xfrm rot="5400000">
                  <a:off x="-7368964" y="10270792"/>
                  <a:ext cx="7883998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Line 49"/>
                <p:cNvSpPr>
                  <a:spLocks noChangeShapeType="1"/>
                </p:cNvSpPr>
                <p:nvPr/>
              </p:nvSpPr>
              <p:spPr bwMode="auto">
                <a:xfrm rot="10800000">
                  <a:off x="-9294966" y="6652791"/>
                  <a:ext cx="619200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Line 49"/>
                <p:cNvSpPr>
                  <a:spLocks noChangeShapeType="1"/>
                </p:cNvSpPr>
                <p:nvPr/>
              </p:nvSpPr>
              <p:spPr bwMode="auto">
                <a:xfrm>
                  <a:off x="-9294966" y="13888791"/>
                  <a:ext cx="619200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1" name="正方形/長方形 40"/>
            <p:cNvSpPr/>
            <p:nvPr/>
          </p:nvSpPr>
          <p:spPr>
            <a:xfrm rot="10800000">
              <a:off x="2028601" y="2782800"/>
              <a:ext cx="5544000" cy="7236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765" y="419811"/>
            <a:ext cx="5341323" cy="1524093"/>
          </a:xfrm>
          <a:prstGeom prst="rect">
            <a:avLst/>
          </a:prstGeom>
        </p:spPr>
        <p:txBody>
          <a:bodyPr vert="horz" lIns="95005" tIns="47502" rIns="95005" bIns="47502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5765" y="2099049"/>
            <a:ext cx="5341323" cy="5003030"/>
          </a:xfrm>
          <a:prstGeom prst="rect">
            <a:avLst/>
          </a:prstGeom>
        </p:spPr>
        <p:txBody>
          <a:bodyPr vert="horz" lIns="95005" tIns="47502" rIns="95005" bIns="47502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5769" y="7308338"/>
            <a:ext cx="1393389" cy="419809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2018/3/29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51385" y="7308338"/>
            <a:ext cx="2090083" cy="419809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73704" y="7308338"/>
            <a:ext cx="1393389" cy="419809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374413" rtl="0" eaLnBrk="1" latinLnBrk="0" hangingPunct="1">
        <a:lnSpc>
          <a:spcPct val="90000"/>
        </a:lnSpc>
        <a:spcBef>
          <a:spcPct val="0"/>
        </a:spcBef>
        <a:buNone/>
        <a:defRPr kumimoji="1" sz="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603" indent="-93603" algn="l" defTabSz="374413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0811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6801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55220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42427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29633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16838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0404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91252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87207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74413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6162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48824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3603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23236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10442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497649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923398" y="326904"/>
            <a:ext cx="5544000" cy="7231304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2008012</cp:lastModifiedBy>
  <cp:revision>113</cp:revision>
  <cp:lastPrinted>2016-11-24T08:45:10Z</cp:lastPrinted>
  <dcterms:created xsi:type="dcterms:W3CDTF">2016-10-05T02:12:22Z</dcterms:created>
  <dcterms:modified xsi:type="dcterms:W3CDTF">2018-03-29T03:14:54Z</dcterms:modified>
</cp:coreProperties>
</file>